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Lst>
  <p:notesMasterIdLst>
    <p:notesMasterId r:id="rId23"/>
  </p:notesMasterIdLst>
  <p:sldIdLst>
    <p:sldId id="256" r:id="rId2"/>
    <p:sldId id="257" r:id="rId3"/>
    <p:sldId id="281" r:id="rId4"/>
    <p:sldId id="259" r:id="rId5"/>
    <p:sldId id="260" r:id="rId6"/>
    <p:sldId id="282" r:id="rId7"/>
    <p:sldId id="283" r:id="rId8"/>
    <p:sldId id="284" r:id="rId9"/>
    <p:sldId id="285" r:id="rId10"/>
    <p:sldId id="286" r:id="rId11"/>
    <p:sldId id="288" r:id="rId12"/>
    <p:sldId id="289" r:id="rId13"/>
    <p:sldId id="291" r:id="rId14"/>
    <p:sldId id="292" r:id="rId15"/>
    <p:sldId id="261" r:id="rId16"/>
    <p:sldId id="293" r:id="rId17"/>
    <p:sldId id="294" r:id="rId18"/>
    <p:sldId id="266" r:id="rId19"/>
    <p:sldId id="267" r:id="rId20"/>
    <p:sldId id="279" r:id="rId21"/>
    <p:sldId id="287" r:id="rId22"/>
  </p:sldIdLst>
  <p:sldSz cx="12192000" cy="6858000"/>
  <p:notesSz cx="6858000" cy="9144000"/>
  <p:embeddedFontLst>
    <p:embeddedFont>
      <p:font typeface="Abril Fatface" panose="020B0604020202020204" charset="0"/>
      <p:regular r:id="rId24"/>
    </p:embeddedFont>
    <p:embeddedFont>
      <p:font typeface="Calibri" panose="020F0502020204030204" pitchFamily="34" charset="0"/>
      <p:regular r:id="rId25"/>
      <p:bold r:id="rId26"/>
      <p:italic r:id="rId27"/>
      <p:boldItalic r:id="rId28"/>
    </p:embeddedFont>
    <p:embeddedFont>
      <p:font typeface="Roboto" panose="020B0604020202020204" charset="0"/>
      <p:regular r:id="rId29"/>
      <p:bold r:id="rId30"/>
      <p:italic r:id="rId31"/>
      <p:boldItalic r:id="rId32"/>
    </p:embeddedFont>
    <p:embeddedFont>
      <p:font typeface="Roboto Mono" panose="020B0604020202020204" charset="0"/>
      <p:regular r:id="rId33"/>
      <p:bold r:id="rId34"/>
      <p:italic r:id="rId35"/>
      <p:boldItalic r:id="rId36"/>
    </p:embeddedFont>
    <p:embeddedFont>
      <p:font typeface="Webdings" panose="05030102010509060703" pitchFamily="18" charset="2"/>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Mở đầu" id="{28D2AA04-48AA-4BB8-B3F1-E890ED3469A4}">
          <p14:sldIdLst>
            <p14:sldId id="256"/>
            <p14:sldId id="257"/>
            <p14:sldId id="281"/>
          </p14:sldIdLst>
        </p14:section>
        <p14:section name="Phân đoạn dựa trên cường độ" id="{4D3A3352-D7CE-4D6C-905E-6B20F15338B9}">
          <p14:sldIdLst>
            <p14:sldId id="259"/>
            <p14:sldId id="260"/>
            <p14:sldId id="282"/>
          </p14:sldIdLst>
        </p14:section>
        <p14:section name="Một số phương pháp phân đoạn" id="{374EBC36-26FA-4288-9099-C0E55C4CD4BC}">
          <p14:sldIdLst>
            <p14:sldId id="283"/>
            <p14:sldId id="284"/>
          </p14:sldIdLst>
        </p14:section>
        <p14:section name="Ngưỡng đơn" id="{E0ED7148-2A77-4EB8-83CB-94107C34957E}">
          <p14:sldIdLst>
            <p14:sldId id="285"/>
            <p14:sldId id="286"/>
            <p14:sldId id="288"/>
            <p14:sldId id="289"/>
          </p14:sldIdLst>
        </p14:section>
        <p14:section name="Ngưỡng kép" id="{FB453F46-9B94-4EA3-9DA6-D0E636704506}">
          <p14:sldIdLst>
            <p14:sldId id="291"/>
            <p14:sldId id="292"/>
          </p14:sldIdLst>
        </p14:section>
        <p14:section name="Ngưỡng cục bộ" id="{5A6F2746-37C5-480A-AD97-00654E6E08B0}">
          <p14:sldIdLst>
            <p14:sldId id="261"/>
            <p14:sldId id="293"/>
            <p14:sldId id="294"/>
          </p14:sldIdLst>
        </p14:section>
        <p14:section name="Ngưỡng toàn cục" id="{8CC2605C-6178-4445-8606-76EA58CBFC88}">
          <p14:sldIdLst>
            <p14:sldId id="266"/>
            <p14:sldId id="267"/>
            <p14:sldId id="279"/>
            <p14:sldId id="28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2C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278" y="72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1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171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reserve="1">
  <p:cSld name="1_002 Intro">
    <p:spTree>
      <p:nvGrpSpPr>
        <p:cNvPr id="1" name="Shape 67"/>
        <p:cNvGrpSpPr/>
        <p:nvPr/>
      </p:nvGrpSpPr>
      <p:grpSpPr>
        <a:xfrm>
          <a:off x="0" y="0"/>
          <a:ext cx="0" cy="0"/>
          <a:chOff x="0" y="0"/>
          <a:chExt cx="0" cy="0"/>
        </a:xfrm>
      </p:grpSpPr>
      <p:grpSp>
        <p:nvGrpSpPr>
          <p:cNvPr id="3" name="Group 2">
            <a:extLst>
              <a:ext uri="{FF2B5EF4-FFF2-40B4-BE49-F238E27FC236}">
                <a16:creationId xmlns:a16="http://schemas.microsoft.com/office/drawing/2014/main" id="{0B8E95A8-181A-455B-92CA-F538B1FDD16F}"/>
              </a:ext>
            </a:extLst>
          </p:cNvPr>
          <p:cNvGrpSpPr/>
          <p:nvPr userDrawn="1"/>
        </p:nvGrpSpPr>
        <p:grpSpPr>
          <a:xfrm>
            <a:off x="180125" y="4933421"/>
            <a:ext cx="4722929" cy="1756208"/>
            <a:chOff x="2985378" y="4902137"/>
            <a:chExt cx="4722929" cy="1756208"/>
          </a:xfrm>
        </p:grpSpPr>
        <p:sp>
          <p:nvSpPr>
            <p:cNvPr id="44" name="Google Shape;73;p4">
              <a:extLst>
                <a:ext uri="{FF2B5EF4-FFF2-40B4-BE49-F238E27FC236}">
                  <a16:creationId xmlns:a16="http://schemas.microsoft.com/office/drawing/2014/main" id="{95B294C1-6223-4154-A7A8-838C33BBA6EC}"/>
                </a:ext>
              </a:extLst>
            </p:cNvPr>
            <p:cNvSpPr/>
            <p:nvPr/>
          </p:nvSpPr>
          <p:spPr>
            <a:xfrm>
              <a:off x="2985378" y="4902137"/>
              <a:ext cx="4722929" cy="1756208"/>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 name="Google Shape;74;p4">
              <a:extLst>
                <a:ext uri="{FF2B5EF4-FFF2-40B4-BE49-F238E27FC236}">
                  <a16:creationId xmlns:a16="http://schemas.microsoft.com/office/drawing/2014/main" id="{C0D4C22F-1D5E-437F-BA84-C37BBC05D3EB}"/>
                </a:ext>
              </a:extLst>
            </p:cNvPr>
            <p:cNvSpPr/>
            <p:nvPr/>
          </p:nvSpPr>
          <p:spPr>
            <a:xfrm>
              <a:off x="2985378" y="4902137"/>
              <a:ext cx="4722929" cy="1756208"/>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46" name="Google Shape;75;p4">
              <a:extLst>
                <a:ext uri="{FF2B5EF4-FFF2-40B4-BE49-F238E27FC236}">
                  <a16:creationId xmlns:a16="http://schemas.microsoft.com/office/drawing/2014/main" id="{87F59F4D-DEA1-49CB-8CE0-5DBC39E175F3}"/>
                </a:ext>
              </a:extLst>
            </p:cNvPr>
            <p:cNvGrpSpPr/>
            <p:nvPr/>
          </p:nvGrpSpPr>
          <p:grpSpPr>
            <a:xfrm>
              <a:off x="3160878" y="4993485"/>
              <a:ext cx="547875" cy="127293"/>
              <a:chOff x="2177094" y="5015708"/>
              <a:chExt cx="635280" cy="147601"/>
            </a:xfrm>
          </p:grpSpPr>
          <p:sp>
            <p:nvSpPr>
              <p:cNvPr id="47" name="Google Shape;76;p4">
                <a:extLst>
                  <a:ext uri="{FF2B5EF4-FFF2-40B4-BE49-F238E27FC236}">
                    <a16:creationId xmlns:a16="http://schemas.microsoft.com/office/drawing/2014/main" id="{A012708E-7258-42DC-AB6A-B2EA82764458}"/>
                  </a:ext>
                </a:extLst>
              </p:cNvPr>
              <p:cNvSpPr/>
              <p:nvPr/>
            </p:nvSpPr>
            <p:spPr>
              <a:xfrm>
                <a:off x="2177094" y="5015708"/>
                <a:ext cx="147599"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 name="Google Shape;77;p4">
                <a:extLst>
                  <a:ext uri="{FF2B5EF4-FFF2-40B4-BE49-F238E27FC236}">
                    <a16:creationId xmlns:a16="http://schemas.microsoft.com/office/drawing/2014/main" id="{B517B2C1-CF15-4488-BC26-AEA2BAA81FE5}"/>
                  </a:ext>
                </a:extLst>
              </p:cNvPr>
              <p:cNvSpPr/>
              <p:nvPr/>
            </p:nvSpPr>
            <p:spPr>
              <a:xfrm>
                <a:off x="2420934" y="5015708"/>
                <a:ext cx="147599"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78;p4">
                <a:extLst>
                  <a:ext uri="{FF2B5EF4-FFF2-40B4-BE49-F238E27FC236}">
                    <a16:creationId xmlns:a16="http://schemas.microsoft.com/office/drawing/2014/main" id="{2DA284BD-84C5-4513-B8F6-83195917FBD4}"/>
                  </a:ext>
                </a:extLst>
              </p:cNvPr>
              <p:cNvSpPr/>
              <p:nvPr/>
            </p:nvSpPr>
            <p:spPr>
              <a:xfrm>
                <a:off x="2664775" y="5015709"/>
                <a:ext cx="147599"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2" name="Group 1">
            <a:extLst>
              <a:ext uri="{FF2B5EF4-FFF2-40B4-BE49-F238E27FC236}">
                <a16:creationId xmlns:a16="http://schemas.microsoft.com/office/drawing/2014/main" id="{E8E54045-92B0-4772-BD7B-46DB69380D0A}"/>
              </a:ext>
            </a:extLst>
          </p:cNvPr>
          <p:cNvGrpSpPr/>
          <p:nvPr userDrawn="1"/>
        </p:nvGrpSpPr>
        <p:grpSpPr>
          <a:xfrm>
            <a:off x="5376947" y="477936"/>
            <a:ext cx="3567029" cy="2635427"/>
            <a:chOff x="7069175" y="2221325"/>
            <a:chExt cx="3948000" cy="2916900"/>
          </a:xfrm>
        </p:grpSpPr>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grpSp>
        <p:nvGrpSpPr>
          <p:cNvPr id="36" name="Group 35">
            <a:extLst>
              <a:ext uri="{FF2B5EF4-FFF2-40B4-BE49-F238E27FC236}">
                <a16:creationId xmlns:a16="http://schemas.microsoft.com/office/drawing/2014/main" id="{66F5AC70-EE34-4237-BE59-7D3D3F9B8056}"/>
              </a:ext>
            </a:extLst>
          </p:cNvPr>
          <p:cNvGrpSpPr/>
          <p:nvPr userDrawn="1"/>
        </p:nvGrpSpPr>
        <p:grpSpPr>
          <a:xfrm>
            <a:off x="6969976" y="2325300"/>
            <a:ext cx="3948000" cy="2916900"/>
            <a:chOff x="7069175" y="2221325"/>
            <a:chExt cx="3948000" cy="2916900"/>
          </a:xfrm>
        </p:grpSpPr>
        <p:sp>
          <p:nvSpPr>
            <p:cNvPr id="37" name="Google Shape;73;p4">
              <a:extLst>
                <a:ext uri="{FF2B5EF4-FFF2-40B4-BE49-F238E27FC236}">
                  <a16:creationId xmlns:a16="http://schemas.microsoft.com/office/drawing/2014/main" id="{97B70CBE-EDE0-4EEE-A55D-BE740023443F}"/>
                </a:ext>
              </a:extLst>
            </p:cNvPr>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8" name="Google Shape;74;p4">
              <a:extLst>
                <a:ext uri="{FF2B5EF4-FFF2-40B4-BE49-F238E27FC236}">
                  <a16:creationId xmlns:a16="http://schemas.microsoft.com/office/drawing/2014/main" id="{0D4CD5A9-B257-4CF5-BD12-9C7AD1D75BC6}"/>
                </a:ext>
              </a:extLst>
            </p:cNvPr>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9" name="Google Shape;75;p4">
              <a:extLst>
                <a:ext uri="{FF2B5EF4-FFF2-40B4-BE49-F238E27FC236}">
                  <a16:creationId xmlns:a16="http://schemas.microsoft.com/office/drawing/2014/main" id="{F1602737-FDA1-40B4-93B4-FCB67894FEAE}"/>
                </a:ext>
              </a:extLst>
            </p:cNvPr>
            <p:cNvGrpSpPr/>
            <p:nvPr/>
          </p:nvGrpSpPr>
          <p:grpSpPr>
            <a:xfrm>
              <a:off x="7242946" y="2331434"/>
              <a:ext cx="635280" cy="147600"/>
              <a:chOff x="2147366" y="4139382"/>
              <a:chExt cx="635280" cy="147600"/>
            </a:xfrm>
          </p:grpSpPr>
          <p:sp>
            <p:nvSpPr>
              <p:cNvPr id="40" name="Google Shape;76;p4">
                <a:extLst>
                  <a:ext uri="{FF2B5EF4-FFF2-40B4-BE49-F238E27FC236}">
                    <a16:creationId xmlns:a16="http://schemas.microsoft.com/office/drawing/2014/main" id="{A006979A-F323-49BC-A305-AC4B9AAB00D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1" name="Google Shape;77;p4">
                <a:extLst>
                  <a:ext uri="{FF2B5EF4-FFF2-40B4-BE49-F238E27FC236}">
                    <a16:creationId xmlns:a16="http://schemas.microsoft.com/office/drawing/2014/main" id="{15996A87-FB39-419D-9925-9D4EAD299699}"/>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2" name="Google Shape;78;p4">
                <a:extLst>
                  <a:ext uri="{FF2B5EF4-FFF2-40B4-BE49-F238E27FC236}">
                    <a16:creationId xmlns:a16="http://schemas.microsoft.com/office/drawing/2014/main" id="{8DEFFC4E-88B9-402F-B8FE-ABCDB4EBCB5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2805572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69" r:id="rId3"/>
    <p:sldLayoutId id="2147483651" r:id="rId4"/>
    <p:sldLayoutId id="2147483652" r:id="rId5"/>
    <p:sldLayoutId id="2147483653" r:id="rId6"/>
    <p:sldLayoutId id="2147483654" r:id="rId7"/>
    <p:sldLayoutId id="2147483656" r:id="rId8"/>
    <p:sldLayoutId id="2147483657" r:id="rId9"/>
    <p:sldLayoutId id="2147483659" r:id="rId10"/>
    <p:sldLayoutId id="2147483664" r:id="rId11"/>
    <p:sldLayoutId id="214748366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19.png"/><Relationship Id="rId5" Type="http://schemas.openxmlformats.org/officeDocument/2006/relationships/image" Target="../media/image18.png"/><Relationship Id="rId4" Type="http://schemas.microsoft.com/office/2007/relationships/hdphoto" Target="../media/hdphoto1.wdp"/></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a:lnSpc>
                <a:spcPct val="100000"/>
              </a:lnSpc>
            </a:pPr>
            <a:r>
              <a:rPr lang="en-US" sz="5400">
                <a:solidFill>
                  <a:schemeClr val="tx1"/>
                </a:solidFill>
                <a:latin typeface="Roboto" panose="020B0604020202020204" charset="0"/>
                <a:ea typeface="Roboto" panose="020B0604020202020204" charset="0"/>
              </a:rPr>
              <a:t>CHỦ ĐỀ 10:</a:t>
            </a:r>
            <a:br>
              <a:rPr lang="en-US" sz="5400">
                <a:solidFill>
                  <a:schemeClr val="tx1"/>
                </a:solidFill>
                <a:latin typeface="Roboto" panose="020B0604020202020204" charset="0"/>
                <a:ea typeface="Roboto" panose="020B0604020202020204" charset="0"/>
              </a:rPr>
            </a:br>
            <a:r>
              <a:rPr lang="en-US" sz="5400">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a:latin typeface="Roboto" panose="020B0604020202020204" charset="0"/>
                <a:ea typeface="Roboto" panose="020B0604020202020204" charset="0"/>
              </a:rPr>
              <a:t>PHÂN ĐOẠN DỰA TRÊN CƯỜNG ĐỘ</a:t>
            </a:r>
            <a:endParaRPr lang="en-US" sz="5400" dirty="0">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5400000" scaled="1"/>
                <a:tileRect/>
              </a:gradFill>
              <a:latin typeface="Roboto" panose="020B0604020202020204" charset="0"/>
              <a:ea typeface="Roboto" panose="020B0604020202020204" charset="0"/>
            </a:endParaRPr>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indent="0">
              <a:lnSpc>
                <a:spcPct val="100000"/>
              </a:lnSpc>
              <a:spcAft>
                <a:spcPts val="1200"/>
              </a:spcAft>
            </a:pPr>
            <a:r>
              <a:rPr lang="en-US" sz="2000" spc="-103">
                <a:solidFill>
                  <a:schemeClr val="tx1"/>
                </a:solidFill>
                <a:latin typeface="Roboto" panose="020B0604020202020204" charset="0"/>
                <a:ea typeface="Roboto" panose="020B0604020202020204" charset="0"/>
              </a:rPr>
              <a:t>Bài báo cáo: Xử Lý Ảnh – Nhóm 14 </a:t>
            </a:r>
            <a:endParaRPr lang="en-US" sz="2000">
              <a:solidFill>
                <a:schemeClr val="accent1"/>
              </a:solidFill>
              <a:latin typeface="Roboto" panose="020B0604020202020204" charset="0"/>
              <a:ea typeface="Roboto"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2"/>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sp>
        <p:nvSpPr>
          <p:cNvPr id="80" name="Google Shape;866;p44">
            <a:extLst>
              <a:ext uri="{FF2B5EF4-FFF2-40B4-BE49-F238E27FC236}">
                <a16:creationId xmlns:a16="http://schemas.microsoft.com/office/drawing/2014/main" id="{853765DF-A150-4080-A4F9-74022361CE48}"/>
              </a:ext>
            </a:extLst>
          </p:cNvPr>
          <p:cNvSpPr/>
          <p:nvPr/>
        </p:nvSpPr>
        <p:spPr>
          <a:xfrm>
            <a:off x="-4600400" y="5252204"/>
            <a:ext cx="4275965" cy="508979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94" name="Picture 93">
            <a:extLst>
              <a:ext uri="{FF2B5EF4-FFF2-40B4-BE49-F238E27FC236}">
                <a16:creationId xmlns:a16="http://schemas.microsoft.com/office/drawing/2014/main" id="{AA571456-B3E5-44D9-A396-A95F42741981}"/>
              </a:ext>
            </a:extLst>
          </p:cNvPr>
          <p:cNvPicPr>
            <a:picLocks noChangeAspect="1"/>
          </p:cNvPicPr>
          <p:nvPr/>
        </p:nvPicPr>
        <p:blipFill>
          <a:blip r:embed="rId3"/>
          <a:stretch>
            <a:fillRect/>
          </a:stretch>
        </p:blipFill>
        <p:spPr>
          <a:xfrm>
            <a:off x="-4783368" y="-225771"/>
            <a:ext cx="3860974" cy="6858000"/>
          </a:xfrm>
          <a:prstGeom prst="rect">
            <a:avLst/>
          </a:prstGeom>
        </p:spPr>
      </p:pic>
      <p:pic>
        <p:nvPicPr>
          <p:cNvPr id="98" name="Picture 97">
            <a:extLst>
              <a:ext uri="{FF2B5EF4-FFF2-40B4-BE49-F238E27FC236}">
                <a16:creationId xmlns:a16="http://schemas.microsoft.com/office/drawing/2014/main" id="{17E94C53-8F90-48A5-83AE-C71F79AB78DE}"/>
              </a:ext>
            </a:extLst>
          </p:cNvPr>
          <p:cNvPicPr>
            <a:picLocks noChangeAspect="1"/>
          </p:cNvPicPr>
          <p:nvPr/>
        </p:nvPicPr>
        <p:blipFill>
          <a:blip r:embed="rId4"/>
          <a:srcRect/>
          <a:stretch>
            <a:fillRect/>
          </a:stretch>
        </p:blipFill>
        <p:spPr>
          <a:xfrm>
            <a:off x="8138152" y="162414"/>
            <a:ext cx="3642430" cy="6469815"/>
          </a:xfrm>
          <a:custGeom>
            <a:avLst/>
            <a:gdLst>
              <a:gd name="connsiteX0" fmla="*/ 128906 w 3642430"/>
              <a:gd name="connsiteY0" fmla="*/ 0 h 6469815"/>
              <a:gd name="connsiteX1" fmla="*/ 3513524 w 3642430"/>
              <a:gd name="connsiteY1" fmla="*/ 0 h 6469815"/>
              <a:gd name="connsiteX2" fmla="*/ 3642430 w 3642430"/>
              <a:gd name="connsiteY2" fmla="*/ 128906 h 6469815"/>
              <a:gd name="connsiteX3" fmla="*/ 3642430 w 3642430"/>
              <a:gd name="connsiteY3" fmla="*/ 6340909 h 6469815"/>
              <a:gd name="connsiteX4" fmla="*/ 3513524 w 3642430"/>
              <a:gd name="connsiteY4" fmla="*/ 6469815 h 6469815"/>
              <a:gd name="connsiteX5" fmla="*/ 128906 w 3642430"/>
              <a:gd name="connsiteY5" fmla="*/ 6469815 h 6469815"/>
              <a:gd name="connsiteX6" fmla="*/ 0 w 3642430"/>
              <a:gd name="connsiteY6" fmla="*/ 6340909 h 6469815"/>
              <a:gd name="connsiteX7" fmla="*/ 0 w 3642430"/>
              <a:gd name="connsiteY7" fmla="*/ 128906 h 6469815"/>
              <a:gd name="connsiteX8" fmla="*/ 128906 w 3642430"/>
              <a:gd name="connsiteY8" fmla="*/ 0 h 6469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469815">
                <a:moveTo>
                  <a:pt x="128906" y="0"/>
                </a:moveTo>
                <a:lnTo>
                  <a:pt x="3513524" y="0"/>
                </a:lnTo>
                <a:cubicBezTo>
                  <a:pt x="3584717" y="0"/>
                  <a:pt x="3642430" y="57713"/>
                  <a:pt x="3642430" y="128906"/>
                </a:cubicBezTo>
                <a:lnTo>
                  <a:pt x="3642430" y="6340909"/>
                </a:lnTo>
                <a:cubicBezTo>
                  <a:pt x="3642430" y="6412102"/>
                  <a:pt x="3584717" y="6469815"/>
                  <a:pt x="3513524" y="6469815"/>
                </a:cubicBezTo>
                <a:lnTo>
                  <a:pt x="128906" y="6469815"/>
                </a:lnTo>
                <a:cubicBezTo>
                  <a:pt x="57713" y="6469815"/>
                  <a:pt x="0" y="6412102"/>
                  <a:pt x="0" y="6340909"/>
                </a:cubicBezTo>
                <a:lnTo>
                  <a:pt x="0" y="128906"/>
                </a:lnTo>
                <a:cubicBezTo>
                  <a:pt x="0" y="57713"/>
                  <a:pt x="57713" y="0"/>
                  <a:pt x="128906" y="0"/>
                </a:cubicBezTo>
                <a:close/>
              </a:path>
            </a:pathLst>
          </a:custGeom>
        </p:spPr>
      </p:pic>
      <p:grpSp>
        <p:nvGrpSpPr>
          <p:cNvPr id="101" name="Google Shape;516;p35">
            <a:extLst>
              <a:ext uri="{FF2B5EF4-FFF2-40B4-BE49-F238E27FC236}">
                <a16:creationId xmlns:a16="http://schemas.microsoft.com/office/drawing/2014/main" id="{47D16935-AEDA-4ABA-83F9-B7D33194204E}"/>
              </a:ext>
            </a:extLst>
          </p:cNvPr>
          <p:cNvGrpSpPr/>
          <p:nvPr/>
        </p:nvGrpSpPr>
        <p:grpSpPr>
          <a:xfrm>
            <a:off x="8299060" y="292552"/>
            <a:ext cx="635280" cy="147600"/>
            <a:chOff x="2147366" y="4139382"/>
            <a:chExt cx="635280" cy="147600"/>
          </a:xfrm>
        </p:grpSpPr>
        <p:sp>
          <p:nvSpPr>
            <p:cNvPr id="102" name="Google Shape;517;p35">
              <a:extLst>
                <a:ext uri="{FF2B5EF4-FFF2-40B4-BE49-F238E27FC236}">
                  <a16:creationId xmlns:a16="http://schemas.microsoft.com/office/drawing/2014/main" id="{D5F10B57-768A-440D-83DD-0EF931434B7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3" name="Google Shape;518;p35">
              <a:extLst>
                <a:ext uri="{FF2B5EF4-FFF2-40B4-BE49-F238E27FC236}">
                  <a16:creationId xmlns:a16="http://schemas.microsoft.com/office/drawing/2014/main" id="{99CB7732-1587-42BD-93FB-C351F355396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519;p35">
              <a:extLst>
                <a:ext uri="{FF2B5EF4-FFF2-40B4-BE49-F238E27FC236}">
                  <a16:creationId xmlns:a16="http://schemas.microsoft.com/office/drawing/2014/main" id="{4086432B-CB80-405B-9628-24E603E0F5E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2265135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2"/>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23" name="Picture 22">
            <a:extLst>
              <a:ext uri="{FF2B5EF4-FFF2-40B4-BE49-F238E27FC236}">
                <a16:creationId xmlns:a16="http://schemas.microsoft.com/office/drawing/2014/main" id="{93FC55EB-FCE9-4C0D-8F7D-8B13828D7FBF}"/>
              </a:ext>
            </a:extLst>
          </p:cNvPr>
          <p:cNvPicPr>
            <a:picLocks noChangeAspect="1"/>
          </p:cNvPicPr>
          <p:nvPr/>
        </p:nvPicPr>
        <p:blipFill>
          <a:blip r:embed="rId3"/>
          <a:srcRect r="79809" b="79612"/>
          <a:stretch>
            <a:fillRect/>
          </a:stretch>
        </p:blipFill>
        <p:spPr>
          <a:xfrm>
            <a:off x="8138152" y="162415"/>
            <a:ext cx="3642430" cy="6533171"/>
          </a:xfrm>
          <a:custGeom>
            <a:avLst/>
            <a:gdLst>
              <a:gd name="connsiteX0" fmla="*/ 638440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638441 h 6533171"/>
              <a:gd name="connsiteX8" fmla="*/ 638440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638440"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638441"/>
                </a:lnTo>
                <a:cubicBezTo>
                  <a:pt x="0" y="285840"/>
                  <a:pt x="285840" y="0"/>
                  <a:pt x="638440" y="0"/>
                </a:cubicBezTo>
                <a:close/>
              </a:path>
            </a:pathLst>
          </a:custGeom>
        </p:spPr>
      </p:pic>
      <p:pic>
        <p:nvPicPr>
          <p:cNvPr id="30" name="Picture 29">
            <a:extLst>
              <a:ext uri="{FF2B5EF4-FFF2-40B4-BE49-F238E27FC236}">
                <a16:creationId xmlns:a16="http://schemas.microsoft.com/office/drawing/2014/main" id="{F4314835-5C4B-4D9C-93EF-82E303DE2884}"/>
              </a:ext>
            </a:extLst>
          </p:cNvPr>
          <p:cNvPicPr>
            <a:picLocks noChangeAspect="1"/>
          </p:cNvPicPr>
          <p:nvPr/>
        </p:nvPicPr>
        <p:blipFill>
          <a:blip r:embed="rId4"/>
          <a:srcRect l="1258" r="27213"/>
          <a:stretch>
            <a:fillRect/>
          </a:stretch>
        </p:blipFill>
        <p:spPr>
          <a:xfrm>
            <a:off x="8138152" y="162414"/>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sp>
        <p:nvSpPr>
          <p:cNvPr id="39" name="Google Shape;866;p44">
            <a:extLst>
              <a:ext uri="{FF2B5EF4-FFF2-40B4-BE49-F238E27FC236}">
                <a16:creationId xmlns:a16="http://schemas.microsoft.com/office/drawing/2014/main" id="{9CB002D7-E6EB-43F6-B041-FDFF827D3E95}"/>
              </a:ext>
            </a:extLst>
          </p:cNvPr>
          <p:cNvSpPr/>
          <p:nvPr/>
        </p:nvSpPr>
        <p:spPr>
          <a:xfrm>
            <a:off x="-9375205" y="5741256"/>
            <a:ext cx="4275965" cy="508979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1" name="Picture 40">
            <a:extLst>
              <a:ext uri="{FF2B5EF4-FFF2-40B4-BE49-F238E27FC236}">
                <a16:creationId xmlns:a16="http://schemas.microsoft.com/office/drawing/2014/main" id="{C6CCE7B9-B6F2-4147-9897-464E9E6843E9}"/>
              </a:ext>
            </a:extLst>
          </p:cNvPr>
          <p:cNvPicPr>
            <a:picLocks noChangeAspect="1"/>
          </p:cNvPicPr>
          <p:nvPr/>
        </p:nvPicPr>
        <p:blipFill>
          <a:blip r:embed="rId5"/>
          <a:srcRect r="62433" b="42664"/>
          <a:stretch>
            <a:fillRect/>
          </a:stretch>
        </p:blipFill>
        <p:spPr>
          <a:xfrm>
            <a:off x="8149703" y="162413"/>
            <a:ext cx="3624934" cy="6533170"/>
          </a:xfrm>
          <a:custGeom>
            <a:avLst/>
            <a:gdLst>
              <a:gd name="connsiteX0" fmla="*/ 128286 w 3624934"/>
              <a:gd name="connsiteY0" fmla="*/ 0 h 6533170"/>
              <a:gd name="connsiteX1" fmla="*/ 3496648 w 3624934"/>
              <a:gd name="connsiteY1" fmla="*/ 0 h 6533170"/>
              <a:gd name="connsiteX2" fmla="*/ 3624934 w 3624934"/>
              <a:gd name="connsiteY2" fmla="*/ 128286 h 6533170"/>
              <a:gd name="connsiteX3" fmla="*/ 3624934 w 3624934"/>
              <a:gd name="connsiteY3" fmla="*/ 6404884 h 6533170"/>
              <a:gd name="connsiteX4" fmla="*/ 3496648 w 3624934"/>
              <a:gd name="connsiteY4" fmla="*/ 6533170 h 6533170"/>
              <a:gd name="connsiteX5" fmla="*/ 128286 w 3624934"/>
              <a:gd name="connsiteY5" fmla="*/ 6533170 h 6533170"/>
              <a:gd name="connsiteX6" fmla="*/ 0 w 3624934"/>
              <a:gd name="connsiteY6" fmla="*/ 6404884 h 6533170"/>
              <a:gd name="connsiteX7" fmla="*/ 0 w 3624934"/>
              <a:gd name="connsiteY7" fmla="*/ 128286 h 6533170"/>
              <a:gd name="connsiteX8" fmla="*/ 128286 w 3624934"/>
              <a:gd name="connsiteY8"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4934" h="6533170">
                <a:moveTo>
                  <a:pt x="128286" y="0"/>
                </a:moveTo>
                <a:lnTo>
                  <a:pt x="3496648" y="0"/>
                </a:lnTo>
                <a:cubicBezTo>
                  <a:pt x="3567498" y="0"/>
                  <a:pt x="3624934" y="57436"/>
                  <a:pt x="3624934" y="128286"/>
                </a:cubicBezTo>
                <a:lnTo>
                  <a:pt x="3624934" y="6404884"/>
                </a:lnTo>
                <a:cubicBezTo>
                  <a:pt x="3624934" y="6475734"/>
                  <a:pt x="3567498" y="6533170"/>
                  <a:pt x="3496648" y="6533170"/>
                </a:cubicBezTo>
                <a:lnTo>
                  <a:pt x="128286" y="6533170"/>
                </a:lnTo>
                <a:cubicBezTo>
                  <a:pt x="57436" y="6533170"/>
                  <a:pt x="0" y="6475734"/>
                  <a:pt x="0" y="6404884"/>
                </a:cubicBezTo>
                <a:lnTo>
                  <a:pt x="0" y="128286"/>
                </a:lnTo>
                <a:cubicBezTo>
                  <a:pt x="0" y="57436"/>
                  <a:pt x="57436" y="0"/>
                  <a:pt x="128286" y="0"/>
                </a:cubicBezTo>
                <a:close/>
              </a:path>
            </a:pathLst>
          </a:custGeom>
        </p:spPr>
      </p:pic>
      <p:grpSp>
        <p:nvGrpSpPr>
          <p:cNvPr id="42" name="Google Shape;516;p35">
            <a:extLst>
              <a:ext uri="{FF2B5EF4-FFF2-40B4-BE49-F238E27FC236}">
                <a16:creationId xmlns:a16="http://schemas.microsoft.com/office/drawing/2014/main" id="{834A2220-8F59-4B64-8032-84BB62E006E9}"/>
              </a:ext>
            </a:extLst>
          </p:cNvPr>
          <p:cNvGrpSpPr/>
          <p:nvPr/>
        </p:nvGrpSpPr>
        <p:grpSpPr>
          <a:xfrm>
            <a:off x="8299060" y="292552"/>
            <a:ext cx="635280" cy="147600"/>
            <a:chOff x="2147366" y="4139382"/>
            <a:chExt cx="635280" cy="147600"/>
          </a:xfrm>
        </p:grpSpPr>
        <p:sp>
          <p:nvSpPr>
            <p:cNvPr id="43" name="Google Shape;517;p35">
              <a:extLst>
                <a:ext uri="{FF2B5EF4-FFF2-40B4-BE49-F238E27FC236}">
                  <a16:creationId xmlns:a16="http://schemas.microsoft.com/office/drawing/2014/main" id="{0F031DE6-9EA5-42A0-BD42-F99D0ECB3B3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4" name="Google Shape;518;p35">
              <a:extLst>
                <a:ext uri="{FF2B5EF4-FFF2-40B4-BE49-F238E27FC236}">
                  <a16:creationId xmlns:a16="http://schemas.microsoft.com/office/drawing/2014/main" id="{23D9D85A-2A19-4607-843B-3549E249F3E0}"/>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 name="Google Shape;519;p35">
              <a:extLst>
                <a:ext uri="{FF2B5EF4-FFF2-40B4-BE49-F238E27FC236}">
                  <a16:creationId xmlns:a16="http://schemas.microsoft.com/office/drawing/2014/main" id="{2FFCDEAE-93DD-41A5-A7FE-7F72019FB3E1}"/>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4135879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wipe(left)">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30EE00A3-85A7-4169-B885-923C1883FBEB}"/>
              </a:ext>
            </a:extLst>
          </p:cNvPr>
          <p:cNvPicPr>
            <a:picLocks noChangeAspect="1"/>
          </p:cNvPicPr>
          <p:nvPr/>
        </p:nvPicPr>
        <p:blipFill>
          <a:blip r:embed="rId2"/>
          <a:srcRect r="34162"/>
          <a:stretch>
            <a:fillRect/>
          </a:stretch>
        </p:blipFill>
        <p:spPr>
          <a:xfrm>
            <a:off x="8138152" y="162413"/>
            <a:ext cx="3642430" cy="6533170"/>
          </a:xfrm>
          <a:custGeom>
            <a:avLst/>
            <a:gdLst>
              <a:gd name="connsiteX0" fmla="*/ 128906 w 3642430"/>
              <a:gd name="connsiteY0" fmla="*/ 0 h 6533170"/>
              <a:gd name="connsiteX1" fmla="*/ 3513524 w 3642430"/>
              <a:gd name="connsiteY1" fmla="*/ 0 h 6533170"/>
              <a:gd name="connsiteX2" fmla="*/ 3642430 w 3642430"/>
              <a:gd name="connsiteY2" fmla="*/ 128906 h 6533170"/>
              <a:gd name="connsiteX3" fmla="*/ 3642430 w 3642430"/>
              <a:gd name="connsiteY3" fmla="*/ 6404265 h 6533170"/>
              <a:gd name="connsiteX4" fmla="*/ 3563700 w 3642430"/>
              <a:gd name="connsiteY4" fmla="*/ 6523041 h 6533170"/>
              <a:gd name="connsiteX5" fmla="*/ 3513529 w 3642430"/>
              <a:gd name="connsiteY5" fmla="*/ 6533170 h 6533170"/>
              <a:gd name="connsiteX6" fmla="*/ 128901 w 3642430"/>
              <a:gd name="connsiteY6" fmla="*/ 6533170 h 6533170"/>
              <a:gd name="connsiteX7" fmla="*/ 78730 w 3642430"/>
              <a:gd name="connsiteY7" fmla="*/ 6523041 h 6533170"/>
              <a:gd name="connsiteX8" fmla="*/ 0 w 3642430"/>
              <a:gd name="connsiteY8" fmla="*/ 6404265 h 6533170"/>
              <a:gd name="connsiteX9" fmla="*/ 0 w 3642430"/>
              <a:gd name="connsiteY9" fmla="*/ 128906 h 6533170"/>
              <a:gd name="connsiteX10" fmla="*/ 128906 w 3642430"/>
              <a:gd name="connsiteY10"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42430" h="6533170">
                <a:moveTo>
                  <a:pt x="128906" y="0"/>
                </a:moveTo>
                <a:lnTo>
                  <a:pt x="3513524" y="0"/>
                </a:lnTo>
                <a:cubicBezTo>
                  <a:pt x="3584717" y="0"/>
                  <a:pt x="3642430" y="57713"/>
                  <a:pt x="3642430" y="128906"/>
                </a:cubicBezTo>
                <a:lnTo>
                  <a:pt x="3642430" y="6404265"/>
                </a:lnTo>
                <a:cubicBezTo>
                  <a:pt x="3642430" y="6457660"/>
                  <a:pt x="3609966" y="6503472"/>
                  <a:pt x="3563700" y="6523041"/>
                </a:cubicBezTo>
                <a:lnTo>
                  <a:pt x="3513529" y="6533170"/>
                </a:lnTo>
                <a:lnTo>
                  <a:pt x="128901" y="6533170"/>
                </a:lnTo>
                <a:lnTo>
                  <a:pt x="78730" y="6523041"/>
                </a:lnTo>
                <a:cubicBezTo>
                  <a:pt x="32464" y="6503472"/>
                  <a:pt x="0" y="6457660"/>
                  <a:pt x="0" y="6404265"/>
                </a:cubicBezTo>
                <a:lnTo>
                  <a:pt x="0" y="128906"/>
                </a:lnTo>
                <a:cubicBezTo>
                  <a:pt x="0" y="57713"/>
                  <a:pt x="57713" y="0"/>
                  <a:pt x="128906" y="0"/>
                </a:cubicBezTo>
                <a:close/>
              </a:path>
            </a:pathLst>
          </a:custGeom>
        </p:spPr>
      </p:pic>
      <p:pic>
        <p:nvPicPr>
          <p:cNvPr id="88" name="Picture 87">
            <a:extLst>
              <a:ext uri="{FF2B5EF4-FFF2-40B4-BE49-F238E27FC236}">
                <a16:creationId xmlns:a16="http://schemas.microsoft.com/office/drawing/2014/main" id="{CCC385AA-98B3-4C0E-8C2F-DBD191811837}"/>
              </a:ext>
            </a:extLst>
          </p:cNvPr>
          <p:cNvPicPr>
            <a:picLocks noChangeAspect="1"/>
          </p:cNvPicPr>
          <p:nvPr/>
        </p:nvPicPr>
        <p:blipFill>
          <a:blip r:embed="rId3"/>
          <a:srcRect/>
          <a:stretch>
            <a:fillRect/>
          </a:stretch>
        </p:blipFill>
        <p:spPr>
          <a:xfrm>
            <a:off x="273525" y="625581"/>
            <a:ext cx="7266667" cy="5771428"/>
          </a:xfrm>
          <a:custGeom>
            <a:avLst/>
            <a:gdLst>
              <a:gd name="connsiteX0" fmla="*/ 204251 w 7266667"/>
              <a:gd name="connsiteY0" fmla="*/ 0 h 5771428"/>
              <a:gd name="connsiteX1" fmla="*/ 7062416 w 7266667"/>
              <a:gd name="connsiteY1" fmla="*/ 0 h 5771428"/>
              <a:gd name="connsiteX2" fmla="*/ 7266667 w 7266667"/>
              <a:gd name="connsiteY2" fmla="*/ 204251 h 5771428"/>
              <a:gd name="connsiteX3" fmla="*/ 7266667 w 7266667"/>
              <a:gd name="connsiteY3" fmla="*/ 5567177 h 5771428"/>
              <a:gd name="connsiteX4" fmla="*/ 7062416 w 7266667"/>
              <a:gd name="connsiteY4" fmla="*/ 5771428 h 5771428"/>
              <a:gd name="connsiteX5" fmla="*/ 204251 w 7266667"/>
              <a:gd name="connsiteY5" fmla="*/ 5771428 h 5771428"/>
              <a:gd name="connsiteX6" fmla="*/ 0 w 7266667"/>
              <a:gd name="connsiteY6" fmla="*/ 5567177 h 5771428"/>
              <a:gd name="connsiteX7" fmla="*/ 0 w 7266667"/>
              <a:gd name="connsiteY7" fmla="*/ 204251 h 5771428"/>
              <a:gd name="connsiteX8" fmla="*/ 204251 w 7266667"/>
              <a:gd name="connsiteY8" fmla="*/ 0 h 5771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66667" h="5771428">
                <a:moveTo>
                  <a:pt x="204251" y="0"/>
                </a:moveTo>
                <a:lnTo>
                  <a:pt x="7062416" y="0"/>
                </a:lnTo>
                <a:cubicBezTo>
                  <a:pt x="7175221" y="0"/>
                  <a:pt x="7266667" y="91446"/>
                  <a:pt x="7266667" y="204251"/>
                </a:cubicBezTo>
                <a:lnTo>
                  <a:pt x="7266667" y="5567177"/>
                </a:lnTo>
                <a:cubicBezTo>
                  <a:pt x="7266667" y="5679982"/>
                  <a:pt x="7175221" y="5771428"/>
                  <a:pt x="7062416" y="5771428"/>
                </a:cubicBezTo>
                <a:lnTo>
                  <a:pt x="204251" y="5771428"/>
                </a:lnTo>
                <a:cubicBezTo>
                  <a:pt x="91446" y="5771428"/>
                  <a:pt x="0" y="5679982"/>
                  <a:pt x="0" y="5567177"/>
                </a:cubicBezTo>
                <a:lnTo>
                  <a:pt x="0" y="204251"/>
                </a:lnTo>
                <a:cubicBezTo>
                  <a:pt x="0" y="91446"/>
                  <a:pt x="91446" y="0"/>
                  <a:pt x="204251" y="0"/>
                </a:cubicBezTo>
                <a:close/>
              </a:path>
            </a:pathLst>
          </a:custGeom>
        </p:spPr>
      </p:pic>
      <p:grpSp>
        <p:nvGrpSpPr>
          <p:cNvPr id="89" name="Google Shape;484;p33">
            <a:extLst>
              <a:ext uri="{FF2B5EF4-FFF2-40B4-BE49-F238E27FC236}">
                <a16:creationId xmlns:a16="http://schemas.microsoft.com/office/drawing/2014/main" id="{79DB11C2-FAEC-4B5C-BBF5-818C743BF390}"/>
              </a:ext>
            </a:extLst>
          </p:cNvPr>
          <p:cNvGrpSpPr/>
          <p:nvPr/>
        </p:nvGrpSpPr>
        <p:grpSpPr>
          <a:xfrm>
            <a:off x="470554" y="754394"/>
            <a:ext cx="635280" cy="147600"/>
            <a:chOff x="2147366" y="4139382"/>
            <a:chExt cx="635280" cy="147600"/>
          </a:xfrm>
        </p:grpSpPr>
        <p:sp>
          <p:nvSpPr>
            <p:cNvPr id="90" name="Google Shape;485;p33">
              <a:extLst>
                <a:ext uri="{FF2B5EF4-FFF2-40B4-BE49-F238E27FC236}">
                  <a16:creationId xmlns:a16="http://schemas.microsoft.com/office/drawing/2014/main" id="{834D5E59-3834-4CE5-AB8E-09D717C93949}"/>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486;p33">
              <a:extLst>
                <a:ext uri="{FF2B5EF4-FFF2-40B4-BE49-F238E27FC236}">
                  <a16:creationId xmlns:a16="http://schemas.microsoft.com/office/drawing/2014/main" id="{D161B1DF-5AC7-496B-847F-ED18FA8BA5C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487;p33">
              <a:extLst>
                <a:ext uri="{FF2B5EF4-FFF2-40B4-BE49-F238E27FC236}">
                  <a16:creationId xmlns:a16="http://schemas.microsoft.com/office/drawing/2014/main" id="{1412C944-C711-41EF-A976-D5375607DF9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7" name="Picture 16">
            <a:extLst>
              <a:ext uri="{FF2B5EF4-FFF2-40B4-BE49-F238E27FC236}">
                <a16:creationId xmlns:a16="http://schemas.microsoft.com/office/drawing/2014/main" id="{6064C9B6-BB4D-4FA5-BC2E-F6CC115C86CD}"/>
              </a:ext>
            </a:extLst>
          </p:cNvPr>
          <p:cNvPicPr>
            <a:picLocks noChangeAspect="1"/>
          </p:cNvPicPr>
          <p:nvPr/>
        </p:nvPicPr>
        <p:blipFill>
          <a:blip r:embed="rId4"/>
          <a:srcRect r="970"/>
          <a:stretch>
            <a:fillRect/>
          </a:stretch>
        </p:blipFill>
        <p:spPr>
          <a:xfrm>
            <a:off x="8138152" y="162413"/>
            <a:ext cx="3642430" cy="6533170"/>
          </a:xfrm>
          <a:custGeom>
            <a:avLst/>
            <a:gdLst>
              <a:gd name="connsiteX0" fmla="*/ 128906 w 3642430"/>
              <a:gd name="connsiteY0" fmla="*/ 0 h 6533170"/>
              <a:gd name="connsiteX1" fmla="*/ 3513524 w 3642430"/>
              <a:gd name="connsiteY1" fmla="*/ 0 h 6533170"/>
              <a:gd name="connsiteX2" fmla="*/ 3642430 w 3642430"/>
              <a:gd name="connsiteY2" fmla="*/ 128906 h 6533170"/>
              <a:gd name="connsiteX3" fmla="*/ 3642430 w 3642430"/>
              <a:gd name="connsiteY3" fmla="*/ 6404264 h 6533170"/>
              <a:gd name="connsiteX4" fmla="*/ 3513524 w 3642430"/>
              <a:gd name="connsiteY4" fmla="*/ 6533170 h 6533170"/>
              <a:gd name="connsiteX5" fmla="*/ 128906 w 3642430"/>
              <a:gd name="connsiteY5" fmla="*/ 6533170 h 6533170"/>
              <a:gd name="connsiteX6" fmla="*/ 0 w 3642430"/>
              <a:gd name="connsiteY6" fmla="*/ 6404264 h 6533170"/>
              <a:gd name="connsiteX7" fmla="*/ 0 w 3642430"/>
              <a:gd name="connsiteY7" fmla="*/ 128906 h 6533170"/>
              <a:gd name="connsiteX8" fmla="*/ 128906 w 3642430"/>
              <a:gd name="connsiteY8" fmla="*/ 0 h 6533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0">
                <a:moveTo>
                  <a:pt x="128906" y="0"/>
                </a:moveTo>
                <a:lnTo>
                  <a:pt x="3513524" y="0"/>
                </a:lnTo>
                <a:cubicBezTo>
                  <a:pt x="3584717" y="0"/>
                  <a:pt x="3642430" y="57713"/>
                  <a:pt x="3642430" y="128906"/>
                </a:cubicBezTo>
                <a:lnTo>
                  <a:pt x="3642430" y="6404264"/>
                </a:lnTo>
                <a:cubicBezTo>
                  <a:pt x="3642430" y="6475457"/>
                  <a:pt x="3584717" y="6533170"/>
                  <a:pt x="3513524" y="6533170"/>
                </a:cubicBezTo>
                <a:lnTo>
                  <a:pt x="128906" y="6533170"/>
                </a:lnTo>
                <a:cubicBezTo>
                  <a:pt x="57713" y="6533170"/>
                  <a:pt x="0" y="6475457"/>
                  <a:pt x="0" y="6404264"/>
                </a:cubicBezTo>
                <a:lnTo>
                  <a:pt x="0" y="128906"/>
                </a:lnTo>
                <a:cubicBezTo>
                  <a:pt x="0" y="57713"/>
                  <a:pt x="57713" y="0"/>
                  <a:pt x="128906" y="0"/>
                </a:cubicBezTo>
                <a:close/>
              </a:path>
            </a:pathLst>
          </a:custGeom>
        </p:spPr>
      </p:pic>
      <p:sp>
        <p:nvSpPr>
          <p:cNvPr id="18" name="Google Shape;866;p44">
            <a:extLst>
              <a:ext uri="{FF2B5EF4-FFF2-40B4-BE49-F238E27FC236}">
                <a16:creationId xmlns:a16="http://schemas.microsoft.com/office/drawing/2014/main" id="{1CE1A444-4096-4630-B164-06A7714A10C5}"/>
              </a:ext>
            </a:extLst>
          </p:cNvPr>
          <p:cNvSpPr/>
          <p:nvPr/>
        </p:nvSpPr>
        <p:spPr>
          <a:xfrm>
            <a:off x="-4688847" y="244710"/>
            <a:ext cx="3642430" cy="6533169"/>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9" name="Google Shape;516;p35">
            <a:extLst>
              <a:ext uri="{FF2B5EF4-FFF2-40B4-BE49-F238E27FC236}">
                <a16:creationId xmlns:a16="http://schemas.microsoft.com/office/drawing/2014/main" id="{5C04801D-DBA7-4DE9-8B4F-B443C066AD26}"/>
              </a:ext>
            </a:extLst>
          </p:cNvPr>
          <p:cNvGrpSpPr/>
          <p:nvPr/>
        </p:nvGrpSpPr>
        <p:grpSpPr>
          <a:xfrm>
            <a:off x="8299060" y="292552"/>
            <a:ext cx="635280" cy="147600"/>
            <a:chOff x="2147366" y="4139382"/>
            <a:chExt cx="635280" cy="147600"/>
          </a:xfrm>
        </p:grpSpPr>
        <p:sp>
          <p:nvSpPr>
            <p:cNvPr id="20" name="Google Shape;517;p35">
              <a:extLst>
                <a:ext uri="{FF2B5EF4-FFF2-40B4-BE49-F238E27FC236}">
                  <a16:creationId xmlns:a16="http://schemas.microsoft.com/office/drawing/2014/main" id="{984F040B-662E-4160-9E47-1235FA83DB6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 name="Google Shape;518;p35">
              <a:extLst>
                <a:ext uri="{FF2B5EF4-FFF2-40B4-BE49-F238E27FC236}">
                  <a16:creationId xmlns:a16="http://schemas.microsoft.com/office/drawing/2014/main" id="{BE8736E6-B9D6-434B-BCC5-6621174B4CCD}"/>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 name="Google Shape;519;p35">
              <a:extLst>
                <a:ext uri="{FF2B5EF4-FFF2-40B4-BE49-F238E27FC236}">
                  <a16:creationId xmlns:a16="http://schemas.microsoft.com/office/drawing/2014/main" id="{BE32580E-7AD6-4112-8138-40445B31FF0C}"/>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03162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A298E-D490-4587-BDA8-5CB08D5A61D4}"/>
              </a:ext>
            </a:extLst>
          </p:cNvPr>
          <p:cNvSpPr>
            <a:spLocks noGrp="1"/>
          </p:cNvSpPr>
          <p:nvPr>
            <p:ph type="title"/>
          </p:nvPr>
        </p:nvSpPr>
        <p:spPr>
          <a:xfrm>
            <a:off x="4876800" y="1118700"/>
            <a:ext cx="6489700" cy="4316900"/>
          </a:xfrm>
        </p:spPr>
        <p:txBody>
          <a:bodyPr/>
          <a:lstStyle/>
          <a:p>
            <a:pPr>
              <a:lnSpc>
                <a:spcPct val="100000"/>
              </a:lnSpc>
            </a:pPr>
            <a:r>
              <a:rPr lang="en-US" sz="2400" b="0">
                <a:latin typeface="Roboto Mono" panose="020B0604020202020204" charset="0"/>
                <a:ea typeface="Roboto Mono" panose="020B0604020202020204" charset="0"/>
                <a:cs typeface="Roboto" panose="020B0604020202020204" charset="0"/>
              </a:rPr>
              <a:t>Là ph</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ơng pháp phân ngưỡng ảnh bằng cách áp dụng hai ngưỡng thay vì một ngưỡng duy nhất như trong phân ngưỡng đơn.</a:t>
            </a:r>
            <a:br>
              <a:rPr lang="en-US" sz="2400" b="0">
                <a:latin typeface="Roboto Mono" panose="020B0604020202020204" charset="0"/>
                <a:ea typeface="Roboto Mono" panose="020B0604020202020204" charset="0"/>
                <a:cs typeface="Roboto" panose="020B0604020202020204" charset="0"/>
              </a:rPr>
            </a:br>
            <a:br>
              <a:rPr lang="en-US" sz="2400" b="0">
                <a:latin typeface="Roboto Mono" panose="020B0604020202020204" charset="0"/>
                <a:ea typeface="Roboto Mono" panose="020B0604020202020204" charset="0"/>
                <a:cs typeface="Roboto" panose="020B0604020202020204" charset="0"/>
              </a:rPr>
            </a:br>
            <a:r>
              <a:rPr lang="en-US" sz="2400" b="0">
                <a:latin typeface="Roboto Mono" panose="020B0604020202020204" charset="0"/>
                <a:ea typeface="Roboto Mono" panose="020B0604020202020204" charset="0"/>
                <a:cs typeface="Roboto" panose="020B0604020202020204" charset="0"/>
              </a:rPr>
              <a:t>Các điểm ảnh trong ảnh có giá trị lớn hơn ngưỡng trên sẽ được coi là ảnh nền, và các điểm ảnh có giá trị nhỏ hơn ngưỡng dưới sẽ được coi là đối tượng.</a:t>
            </a:r>
            <a:endParaRPr lang="en-US" sz="2400" b="0">
              <a:latin typeface="Roboto Mono" panose="020B0604020202020204" charset="0"/>
              <a:ea typeface="Roboto Mono" panose="020B0604020202020204" charset="0"/>
            </a:endParaRPr>
          </a:p>
        </p:txBody>
      </p:sp>
      <p:pic>
        <p:nvPicPr>
          <p:cNvPr id="8" name="Picture 7">
            <a:extLst>
              <a:ext uri="{FF2B5EF4-FFF2-40B4-BE49-F238E27FC236}">
                <a16:creationId xmlns:a16="http://schemas.microsoft.com/office/drawing/2014/main" id="{1A9CEC38-ED45-4454-985A-275A44F2BC19}"/>
              </a:ext>
            </a:extLst>
          </p:cNvPr>
          <p:cNvPicPr>
            <a:picLocks noChangeAspect="1"/>
          </p:cNvPicPr>
          <p:nvPr/>
        </p:nvPicPr>
        <p:blipFill>
          <a:blip r:embed="rId2"/>
          <a:srcRect r="1239" b="272"/>
          <a:stretch>
            <a:fillRect/>
          </a:stretch>
        </p:blipFill>
        <p:spPr>
          <a:xfrm>
            <a:off x="566387" y="162416"/>
            <a:ext cx="3642429" cy="6533169"/>
          </a:xfrm>
          <a:custGeom>
            <a:avLst/>
            <a:gdLst>
              <a:gd name="connsiteX0" fmla="*/ 128905 w 3642429"/>
              <a:gd name="connsiteY0" fmla="*/ 0 h 6533169"/>
              <a:gd name="connsiteX1" fmla="*/ 3513523 w 3642429"/>
              <a:gd name="connsiteY1" fmla="*/ 0 h 6533169"/>
              <a:gd name="connsiteX2" fmla="*/ 3642429 w 3642429"/>
              <a:gd name="connsiteY2" fmla="*/ 128906 h 6533169"/>
              <a:gd name="connsiteX3" fmla="*/ 3642429 w 3642429"/>
              <a:gd name="connsiteY3" fmla="*/ 6404263 h 6533169"/>
              <a:gd name="connsiteX4" fmla="*/ 3513523 w 3642429"/>
              <a:gd name="connsiteY4" fmla="*/ 6533169 h 6533169"/>
              <a:gd name="connsiteX5" fmla="*/ 128905 w 3642429"/>
              <a:gd name="connsiteY5" fmla="*/ 6533169 h 6533169"/>
              <a:gd name="connsiteX6" fmla="*/ 10129 w 3642429"/>
              <a:gd name="connsiteY6" fmla="*/ 6454439 h 6533169"/>
              <a:gd name="connsiteX7" fmla="*/ 0 w 3642429"/>
              <a:gd name="connsiteY7" fmla="*/ 6404268 h 6533169"/>
              <a:gd name="connsiteX8" fmla="*/ 0 w 3642429"/>
              <a:gd name="connsiteY8" fmla="*/ 128901 h 6533169"/>
              <a:gd name="connsiteX9" fmla="*/ 10129 w 3642429"/>
              <a:gd name="connsiteY9" fmla="*/ 78730 h 6533169"/>
              <a:gd name="connsiteX10" fmla="*/ 128905 w 3642429"/>
              <a:gd name="connsiteY10" fmla="*/ 0 h 6533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42429" h="6533169">
                <a:moveTo>
                  <a:pt x="128905" y="0"/>
                </a:moveTo>
                <a:lnTo>
                  <a:pt x="3513523" y="0"/>
                </a:lnTo>
                <a:cubicBezTo>
                  <a:pt x="3584716" y="0"/>
                  <a:pt x="3642429" y="57713"/>
                  <a:pt x="3642429" y="128906"/>
                </a:cubicBezTo>
                <a:lnTo>
                  <a:pt x="3642429" y="6404263"/>
                </a:lnTo>
                <a:cubicBezTo>
                  <a:pt x="3642429" y="6475456"/>
                  <a:pt x="3584716" y="6533169"/>
                  <a:pt x="3513523" y="6533169"/>
                </a:cubicBezTo>
                <a:lnTo>
                  <a:pt x="128905" y="6533169"/>
                </a:lnTo>
                <a:cubicBezTo>
                  <a:pt x="75510" y="6533169"/>
                  <a:pt x="29698" y="6500706"/>
                  <a:pt x="10129" y="6454439"/>
                </a:cubicBezTo>
                <a:lnTo>
                  <a:pt x="0" y="6404268"/>
                </a:lnTo>
                <a:lnTo>
                  <a:pt x="0" y="128901"/>
                </a:lnTo>
                <a:lnTo>
                  <a:pt x="10129" y="78730"/>
                </a:lnTo>
                <a:cubicBezTo>
                  <a:pt x="29698" y="32464"/>
                  <a:pt x="75510" y="0"/>
                  <a:pt x="128905" y="0"/>
                </a:cubicBezTo>
                <a:close/>
              </a:path>
            </a:pathLst>
          </a:custGeom>
        </p:spPr>
      </p:pic>
      <p:grpSp>
        <p:nvGrpSpPr>
          <p:cNvPr id="9" name="Google Shape;516;p35">
            <a:extLst>
              <a:ext uri="{FF2B5EF4-FFF2-40B4-BE49-F238E27FC236}">
                <a16:creationId xmlns:a16="http://schemas.microsoft.com/office/drawing/2014/main" id="{D1A38E16-4A08-4805-B4AA-DC7472827BE4}"/>
              </a:ext>
            </a:extLst>
          </p:cNvPr>
          <p:cNvGrpSpPr/>
          <p:nvPr/>
        </p:nvGrpSpPr>
        <p:grpSpPr>
          <a:xfrm>
            <a:off x="742560" y="296924"/>
            <a:ext cx="635280" cy="147600"/>
            <a:chOff x="2147366" y="4139382"/>
            <a:chExt cx="635280" cy="147600"/>
          </a:xfrm>
        </p:grpSpPr>
        <p:sp>
          <p:nvSpPr>
            <p:cNvPr id="10" name="Google Shape;517;p35">
              <a:extLst>
                <a:ext uri="{FF2B5EF4-FFF2-40B4-BE49-F238E27FC236}">
                  <a16:creationId xmlns:a16="http://schemas.microsoft.com/office/drawing/2014/main" id="{A1D40898-7800-4B11-BA37-20E7CECCA22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 name="Google Shape;518;p35">
              <a:extLst>
                <a:ext uri="{FF2B5EF4-FFF2-40B4-BE49-F238E27FC236}">
                  <a16:creationId xmlns:a16="http://schemas.microsoft.com/office/drawing/2014/main" id="{401B27EC-7428-45A4-B195-13B061235B1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9;p35">
              <a:extLst>
                <a:ext uri="{FF2B5EF4-FFF2-40B4-BE49-F238E27FC236}">
                  <a16:creationId xmlns:a16="http://schemas.microsoft.com/office/drawing/2014/main" id="{9E71A013-EE20-4438-B02B-258E0EF3E0FE}"/>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 name="Google Shape;424;p27">
            <a:extLst>
              <a:ext uri="{FF2B5EF4-FFF2-40B4-BE49-F238E27FC236}">
                <a16:creationId xmlns:a16="http://schemas.microsoft.com/office/drawing/2014/main" id="{DABEC147-E90B-44F8-BB38-3D89E33D6DB3}"/>
              </a:ext>
            </a:extLst>
          </p:cNvPr>
          <p:cNvSpPr txBox="1">
            <a:spLocks/>
          </p:cNvSpPr>
          <p:nvPr/>
        </p:nvSpPr>
        <p:spPr>
          <a:xfrm>
            <a:off x="4575825" y="162416"/>
            <a:ext cx="101103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a:t>NG</a:t>
            </a:r>
            <a:r>
              <a:rPr lang="vi-VN"/>
              <a:t>Ư</a:t>
            </a:r>
            <a:r>
              <a:rPr lang="en-US"/>
              <a:t>ỠNG </a:t>
            </a:r>
            <a:r>
              <a:rPr lang="en-US" sz="6000">
                <a:solidFill>
                  <a:schemeClr val="accent1"/>
                </a:solidFill>
              </a:rPr>
              <a:t>KÉP</a:t>
            </a:r>
          </a:p>
        </p:txBody>
      </p:sp>
    </p:spTree>
    <p:extLst>
      <p:ext uri="{BB962C8B-B14F-4D97-AF65-F5344CB8AC3E}">
        <p14:creationId xmlns:p14="http://schemas.microsoft.com/office/powerpoint/2010/main" val="134771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0A20CAB8-CC40-402C-97CC-EB141B461DC1}"/>
              </a:ext>
            </a:extLst>
          </p:cNvPr>
          <p:cNvPicPr>
            <a:picLocks noChangeAspect="1"/>
          </p:cNvPicPr>
          <p:nvPr/>
        </p:nvPicPr>
        <p:blipFill>
          <a:blip r:embed="rId2"/>
          <a:srcRect r="2598" b="10"/>
          <a:stretch>
            <a:fillRect/>
          </a:stretch>
        </p:blipFill>
        <p:spPr>
          <a:xfrm>
            <a:off x="566387" y="139106"/>
            <a:ext cx="3608463" cy="6579788"/>
          </a:xfrm>
          <a:custGeom>
            <a:avLst/>
            <a:gdLst>
              <a:gd name="connsiteX0" fmla="*/ 127703 w 3608463"/>
              <a:gd name="connsiteY0" fmla="*/ 0 h 6579788"/>
              <a:gd name="connsiteX1" fmla="*/ 3480759 w 3608463"/>
              <a:gd name="connsiteY1" fmla="*/ 0 h 6579788"/>
              <a:gd name="connsiteX2" fmla="*/ 3608463 w 3608463"/>
              <a:gd name="connsiteY2" fmla="*/ 127704 h 6579788"/>
              <a:gd name="connsiteX3" fmla="*/ 3608463 w 3608463"/>
              <a:gd name="connsiteY3" fmla="*/ 6452084 h 6579788"/>
              <a:gd name="connsiteX4" fmla="*/ 3480759 w 3608463"/>
              <a:gd name="connsiteY4" fmla="*/ 6579788 h 6579788"/>
              <a:gd name="connsiteX5" fmla="*/ 127703 w 3608463"/>
              <a:gd name="connsiteY5" fmla="*/ 6579788 h 6579788"/>
              <a:gd name="connsiteX6" fmla="*/ 10035 w 3608463"/>
              <a:gd name="connsiteY6" fmla="*/ 6501792 h 6579788"/>
              <a:gd name="connsiteX7" fmla="*/ 0 w 3608463"/>
              <a:gd name="connsiteY7" fmla="*/ 6452089 h 6579788"/>
              <a:gd name="connsiteX8" fmla="*/ 0 w 3608463"/>
              <a:gd name="connsiteY8" fmla="*/ 127699 h 6579788"/>
              <a:gd name="connsiteX9" fmla="*/ 10035 w 3608463"/>
              <a:gd name="connsiteY9" fmla="*/ 77996 h 6579788"/>
              <a:gd name="connsiteX10" fmla="*/ 127703 w 3608463"/>
              <a:gd name="connsiteY10" fmla="*/ 0 h 657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08463" h="6579788">
                <a:moveTo>
                  <a:pt x="127703" y="0"/>
                </a:moveTo>
                <a:lnTo>
                  <a:pt x="3480759" y="0"/>
                </a:lnTo>
                <a:cubicBezTo>
                  <a:pt x="3551288" y="0"/>
                  <a:pt x="3608463" y="57175"/>
                  <a:pt x="3608463" y="127704"/>
                </a:cubicBezTo>
                <a:lnTo>
                  <a:pt x="3608463" y="6452084"/>
                </a:lnTo>
                <a:cubicBezTo>
                  <a:pt x="3608463" y="6522613"/>
                  <a:pt x="3551288" y="6579788"/>
                  <a:pt x="3480759" y="6579788"/>
                </a:cubicBezTo>
                <a:lnTo>
                  <a:pt x="127703" y="6579788"/>
                </a:lnTo>
                <a:cubicBezTo>
                  <a:pt x="74806" y="6579788"/>
                  <a:pt x="29421" y="6547627"/>
                  <a:pt x="10035" y="6501792"/>
                </a:cubicBezTo>
                <a:lnTo>
                  <a:pt x="0" y="6452089"/>
                </a:lnTo>
                <a:lnTo>
                  <a:pt x="0" y="127699"/>
                </a:lnTo>
                <a:lnTo>
                  <a:pt x="10035" y="77996"/>
                </a:lnTo>
                <a:cubicBezTo>
                  <a:pt x="29421" y="32161"/>
                  <a:pt x="74806" y="0"/>
                  <a:pt x="127703" y="0"/>
                </a:cubicBezTo>
                <a:close/>
              </a:path>
            </a:pathLst>
          </a:custGeom>
        </p:spPr>
      </p:pic>
      <p:pic>
        <p:nvPicPr>
          <p:cNvPr id="28" name="Picture 27">
            <a:extLst>
              <a:ext uri="{FF2B5EF4-FFF2-40B4-BE49-F238E27FC236}">
                <a16:creationId xmlns:a16="http://schemas.microsoft.com/office/drawing/2014/main" id="{6095314C-403B-4C10-8849-841B0995B848}"/>
              </a:ext>
            </a:extLst>
          </p:cNvPr>
          <p:cNvPicPr>
            <a:picLocks noChangeAspect="1"/>
          </p:cNvPicPr>
          <p:nvPr/>
        </p:nvPicPr>
        <p:blipFill>
          <a:blip r:embed="rId3"/>
          <a:srcRect r="2964"/>
          <a:stretch>
            <a:fillRect/>
          </a:stretch>
        </p:blipFill>
        <p:spPr>
          <a:xfrm>
            <a:off x="566386" y="139106"/>
            <a:ext cx="3608463" cy="6579788"/>
          </a:xfrm>
          <a:custGeom>
            <a:avLst/>
            <a:gdLst>
              <a:gd name="connsiteX0" fmla="*/ 127211 w 3594538"/>
              <a:gd name="connsiteY0" fmla="*/ 0 h 6579788"/>
              <a:gd name="connsiteX1" fmla="*/ 3467327 w 3594538"/>
              <a:gd name="connsiteY1" fmla="*/ 0 h 6579788"/>
              <a:gd name="connsiteX2" fmla="*/ 3594538 w 3594538"/>
              <a:gd name="connsiteY2" fmla="*/ 127211 h 6579788"/>
              <a:gd name="connsiteX3" fmla="*/ 3594538 w 3594538"/>
              <a:gd name="connsiteY3" fmla="*/ 6452577 h 6579788"/>
              <a:gd name="connsiteX4" fmla="*/ 3467327 w 3594538"/>
              <a:gd name="connsiteY4" fmla="*/ 6579788 h 6579788"/>
              <a:gd name="connsiteX5" fmla="*/ 127211 w 3594538"/>
              <a:gd name="connsiteY5" fmla="*/ 6579788 h 6579788"/>
              <a:gd name="connsiteX6" fmla="*/ 0 w 3594538"/>
              <a:gd name="connsiteY6" fmla="*/ 6452577 h 6579788"/>
              <a:gd name="connsiteX7" fmla="*/ 0 w 3594538"/>
              <a:gd name="connsiteY7" fmla="*/ 127211 h 6579788"/>
              <a:gd name="connsiteX8" fmla="*/ 127211 w 3594538"/>
              <a:gd name="connsiteY8" fmla="*/ 0 h 657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94538" h="6579788">
                <a:moveTo>
                  <a:pt x="127211" y="0"/>
                </a:moveTo>
                <a:lnTo>
                  <a:pt x="3467327" y="0"/>
                </a:lnTo>
                <a:cubicBezTo>
                  <a:pt x="3537584" y="0"/>
                  <a:pt x="3594538" y="56954"/>
                  <a:pt x="3594538" y="127211"/>
                </a:cubicBezTo>
                <a:lnTo>
                  <a:pt x="3594538" y="6452577"/>
                </a:lnTo>
                <a:cubicBezTo>
                  <a:pt x="3594538" y="6522834"/>
                  <a:pt x="3537584" y="6579788"/>
                  <a:pt x="3467327" y="6579788"/>
                </a:cubicBezTo>
                <a:lnTo>
                  <a:pt x="127211" y="6579788"/>
                </a:lnTo>
                <a:cubicBezTo>
                  <a:pt x="56954" y="6579788"/>
                  <a:pt x="0" y="6522834"/>
                  <a:pt x="0" y="6452577"/>
                </a:cubicBezTo>
                <a:lnTo>
                  <a:pt x="0" y="127211"/>
                </a:lnTo>
                <a:cubicBezTo>
                  <a:pt x="0" y="56954"/>
                  <a:pt x="56954" y="0"/>
                  <a:pt x="127211" y="0"/>
                </a:cubicBezTo>
                <a:close/>
              </a:path>
            </a:pathLst>
          </a:custGeom>
        </p:spPr>
      </p:pic>
      <p:grpSp>
        <p:nvGrpSpPr>
          <p:cNvPr id="9" name="Google Shape;516;p35">
            <a:extLst>
              <a:ext uri="{FF2B5EF4-FFF2-40B4-BE49-F238E27FC236}">
                <a16:creationId xmlns:a16="http://schemas.microsoft.com/office/drawing/2014/main" id="{D1A38E16-4A08-4805-B4AA-DC7472827BE4}"/>
              </a:ext>
            </a:extLst>
          </p:cNvPr>
          <p:cNvGrpSpPr/>
          <p:nvPr/>
        </p:nvGrpSpPr>
        <p:grpSpPr>
          <a:xfrm>
            <a:off x="742560" y="296924"/>
            <a:ext cx="635280" cy="147600"/>
            <a:chOff x="2147366" y="4139382"/>
            <a:chExt cx="635280" cy="147600"/>
          </a:xfrm>
        </p:grpSpPr>
        <p:sp>
          <p:nvSpPr>
            <p:cNvPr id="10" name="Google Shape;517;p35">
              <a:extLst>
                <a:ext uri="{FF2B5EF4-FFF2-40B4-BE49-F238E27FC236}">
                  <a16:creationId xmlns:a16="http://schemas.microsoft.com/office/drawing/2014/main" id="{A1D40898-7800-4B11-BA37-20E7CECCA221}"/>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 name="Google Shape;518;p35">
              <a:extLst>
                <a:ext uri="{FF2B5EF4-FFF2-40B4-BE49-F238E27FC236}">
                  <a16:creationId xmlns:a16="http://schemas.microsoft.com/office/drawing/2014/main" id="{401B27EC-7428-45A4-B195-13B061235B1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9;p35">
              <a:extLst>
                <a:ext uri="{FF2B5EF4-FFF2-40B4-BE49-F238E27FC236}">
                  <a16:creationId xmlns:a16="http://schemas.microsoft.com/office/drawing/2014/main" id="{9E71A013-EE20-4438-B02B-258E0EF3E0FE}"/>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6" name="Picture 15">
            <a:extLst>
              <a:ext uri="{FF2B5EF4-FFF2-40B4-BE49-F238E27FC236}">
                <a16:creationId xmlns:a16="http://schemas.microsoft.com/office/drawing/2014/main" id="{0108C8D1-6294-4B6F-BD6B-D8846E255377}"/>
              </a:ext>
            </a:extLst>
          </p:cNvPr>
          <p:cNvPicPr>
            <a:picLocks noChangeAspect="1"/>
          </p:cNvPicPr>
          <p:nvPr/>
        </p:nvPicPr>
        <p:blipFill>
          <a:blip r:embed="rId4"/>
          <a:srcRect/>
          <a:stretch>
            <a:fillRect/>
          </a:stretch>
        </p:blipFill>
        <p:spPr>
          <a:xfrm>
            <a:off x="4285016" y="444524"/>
            <a:ext cx="7838095" cy="5809524"/>
          </a:xfrm>
          <a:custGeom>
            <a:avLst/>
            <a:gdLst>
              <a:gd name="connsiteX0" fmla="*/ 205599 w 7838095"/>
              <a:gd name="connsiteY0" fmla="*/ 0 h 5809524"/>
              <a:gd name="connsiteX1" fmla="*/ 7632496 w 7838095"/>
              <a:gd name="connsiteY1" fmla="*/ 0 h 5809524"/>
              <a:gd name="connsiteX2" fmla="*/ 7838095 w 7838095"/>
              <a:gd name="connsiteY2" fmla="*/ 205599 h 5809524"/>
              <a:gd name="connsiteX3" fmla="*/ 7838095 w 7838095"/>
              <a:gd name="connsiteY3" fmla="*/ 5603925 h 5809524"/>
              <a:gd name="connsiteX4" fmla="*/ 7632496 w 7838095"/>
              <a:gd name="connsiteY4" fmla="*/ 5809524 h 5809524"/>
              <a:gd name="connsiteX5" fmla="*/ 205599 w 7838095"/>
              <a:gd name="connsiteY5" fmla="*/ 5809524 h 5809524"/>
              <a:gd name="connsiteX6" fmla="*/ 0 w 7838095"/>
              <a:gd name="connsiteY6" fmla="*/ 5603925 h 5809524"/>
              <a:gd name="connsiteX7" fmla="*/ 0 w 7838095"/>
              <a:gd name="connsiteY7" fmla="*/ 205599 h 5809524"/>
              <a:gd name="connsiteX8" fmla="*/ 205599 w 7838095"/>
              <a:gd name="connsiteY8" fmla="*/ 0 h 5809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38095" h="5809524">
                <a:moveTo>
                  <a:pt x="205599" y="0"/>
                </a:moveTo>
                <a:lnTo>
                  <a:pt x="7632496" y="0"/>
                </a:lnTo>
                <a:cubicBezTo>
                  <a:pt x="7746045" y="0"/>
                  <a:pt x="7838095" y="92050"/>
                  <a:pt x="7838095" y="205599"/>
                </a:cubicBezTo>
                <a:lnTo>
                  <a:pt x="7838095" y="5603925"/>
                </a:lnTo>
                <a:cubicBezTo>
                  <a:pt x="7838095" y="5717474"/>
                  <a:pt x="7746045" y="5809524"/>
                  <a:pt x="7632496" y="5809524"/>
                </a:cubicBezTo>
                <a:lnTo>
                  <a:pt x="205599" y="5809524"/>
                </a:lnTo>
                <a:cubicBezTo>
                  <a:pt x="92050" y="5809524"/>
                  <a:pt x="0" y="5717474"/>
                  <a:pt x="0" y="5603925"/>
                </a:cubicBezTo>
                <a:lnTo>
                  <a:pt x="0" y="205599"/>
                </a:lnTo>
                <a:cubicBezTo>
                  <a:pt x="0" y="92050"/>
                  <a:pt x="92050" y="0"/>
                  <a:pt x="205599" y="0"/>
                </a:cubicBezTo>
                <a:close/>
              </a:path>
            </a:pathLst>
          </a:custGeom>
        </p:spPr>
      </p:pic>
      <p:sp>
        <p:nvSpPr>
          <p:cNvPr id="15" name="Google Shape;866;p44">
            <a:extLst>
              <a:ext uri="{FF2B5EF4-FFF2-40B4-BE49-F238E27FC236}">
                <a16:creationId xmlns:a16="http://schemas.microsoft.com/office/drawing/2014/main" id="{979858DA-83BE-42CD-8E55-0C9550746A34}"/>
              </a:ext>
            </a:extLst>
          </p:cNvPr>
          <p:cNvSpPr/>
          <p:nvPr/>
        </p:nvSpPr>
        <p:spPr>
          <a:xfrm>
            <a:off x="-12933332" y="1267060"/>
            <a:ext cx="7838095" cy="5809524"/>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 name="Google Shape;516;p35">
            <a:extLst>
              <a:ext uri="{FF2B5EF4-FFF2-40B4-BE49-F238E27FC236}">
                <a16:creationId xmlns:a16="http://schemas.microsoft.com/office/drawing/2014/main" id="{83C7AF93-C40C-4DB9-B787-7D4C9B760E0D}"/>
              </a:ext>
            </a:extLst>
          </p:cNvPr>
          <p:cNvGrpSpPr/>
          <p:nvPr/>
        </p:nvGrpSpPr>
        <p:grpSpPr>
          <a:xfrm>
            <a:off x="4425560" y="603952"/>
            <a:ext cx="635280" cy="147600"/>
            <a:chOff x="2147366" y="4139382"/>
            <a:chExt cx="635280" cy="147600"/>
          </a:xfrm>
        </p:grpSpPr>
        <p:sp>
          <p:nvSpPr>
            <p:cNvPr id="18" name="Google Shape;517;p35">
              <a:extLst>
                <a:ext uri="{FF2B5EF4-FFF2-40B4-BE49-F238E27FC236}">
                  <a16:creationId xmlns:a16="http://schemas.microsoft.com/office/drawing/2014/main" id="{F3E55247-0201-4832-A219-7FE69862840F}"/>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518;p35">
              <a:extLst>
                <a:ext uri="{FF2B5EF4-FFF2-40B4-BE49-F238E27FC236}">
                  <a16:creationId xmlns:a16="http://schemas.microsoft.com/office/drawing/2014/main" id="{D1C89EF7-7C5C-4345-88AC-D8137ED13065}"/>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519;p35">
              <a:extLst>
                <a:ext uri="{FF2B5EF4-FFF2-40B4-BE49-F238E27FC236}">
                  <a16:creationId xmlns:a16="http://schemas.microsoft.com/office/drawing/2014/main" id="{04BFB02A-25A4-4698-824E-4EA934BF8C9C}"/>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extLst>
      <p:ext uri="{BB962C8B-B14F-4D97-AF65-F5344CB8AC3E}">
        <p14:creationId xmlns:p14="http://schemas.microsoft.com/office/powerpoint/2010/main" val="1770824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ipe(left)">
                                      <p:cBhvr>
                                        <p:cTn id="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14" name="Google Shape;866;p44">
            <a:extLst>
              <a:ext uri="{FF2B5EF4-FFF2-40B4-BE49-F238E27FC236}">
                <a16:creationId xmlns:a16="http://schemas.microsoft.com/office/drawing/2014/main" id="{425B1D1A-093A-44F3-9DDE-5BEEE4AAEE16}"/>
              </a:ext>
            </a:extLst>
          </p:cNvPr>
          <p:cNvSpPr/>
          <p:nvPr/>
        </p:nvSpPr>
        <p:spPr>
          <a:xfrm>
            <a:off x="6390493" y="1428368"/>
            <a:ext cx="4808550" cy="4699055"/>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867;p44">
            <a:extLst>
              <a:ext uri="{FF2B5EF4-FFF2-40B4-BE49-F238E27FC236}">
                <a16:creationId xmlns:a16="http://schemas.microsoft.com/office/drawing/2014/main" id="{0258F0A6-1166-48A7-95E2-8C49C70AEDDF}"/>
              </a:ext>
            </a:extLst>
          </p:cNvPr>
          <p:cNvSpPr/>
          <p:nvPr/>
        </p:nvSpPr>
        <p:spPr>
          <a:xfrm>
            <a:off x="6390493" y="1428367"/>
            <a:ext cx="4808550" cy="4699055"/>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NG</a:t>
            </a:r>
            <a:r>
              <a:rPr lang="vi-VN"/>
              <a:t>Ư</a:t>
            </a:r>
            <a:r>
              <a:rPr lang="en-US"/>
              <a:t>ỠNG</a:t>
            </a:r>
            <a:r>
              <a:rPr lang="en"/>
              <a:t> </a:t>
            </a:r>
            <a:r>
              <a:rPr lang="en-US" sz="6000">
                <a:solidFill>
                  <a:schemeClr val="accent1"/>
                </a:solidFill>
              </a:rPr>
              <a:t>CỤC BỘ</a:t>
            </a:r>
            <a:endParaRPr sz="6000">
              <a:solidFill>
                <a:schemeClr val="accent1"/>
              </a:solidFill>
            </a:endParaRPr>
          </a:p>
        </p:txBody>
      </p:sp>
      <p:sp>
        <p:nvSpPr>
          <p:cNvPr id="426" name="Google Shape;426;p27"/>
          <p:cNvSpPr txBox="1">
            <a:spLocks noGrp="1"/>
          </p:cNvSpPr>
          <p:nvPr>
            <p:ph type="body" idx="1"/>
          </p:nvPr>
        </p:nvSpPr>
        <p:spPr>
          <a:xfrm>
            <a:off x="1315074" y="1838756"/>
            <a:ext cx="4234825" cy="3787343"/>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2000">
                <a:latin typeface="Roboto Mono" panose="020B0604020202020204" charset="0"/>
                <a:ea typeface="Roboto Mono" panose="020B0604020202020204" charset="0"/>
                <a:cs typeface="Roboto" panose="020B0604020202020204" charset="0"/>
              </a:rPr>
              <a:t>Là ph</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ơng pháp phân ng</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ỡng sử dụng các pixel lân cận(còn gọi là các pixel trong khối) để tính ng</a:t>
            </a:r>
            <a:r>
              <a:rPr lang="vi-VN" sz="2000">
                <a:latin typeface="Roboto Mono" panose="020B0604020202020204" charset="0"/>
                <a:ea typeface="Roboto Mono" panose="020B0604020202020204" charset="0"/>
                <a:cs typeface="Roboto" panose="020B0604020202020204" charset="0"/>
              </a:rPr>
              <a:t>ư</a:t>
            </a:r>
            <a:r>
              <a:rPr lang="en-US" sz="2000">
                <a:latin typeface="Roboto Mono" panose="020B0604020202020204" charset="0"/>
                <a:ea typeface="Roboto Mono" panose="020B0604020202020204" charset="0"/>
                <a:cs typeface="Roboto" panose="020B0604020202020204" charset="0"/>
              </a:rPr>
              <a:t>ỡng cho từng pixel.</a:t>
            </a:r>
          </a:p>
          <a:p>
            <a:pPr marL="0" lvl="0" indent="0" algn="l" rtl="0">
              <a:spcBef>
                <a:spcPts val="0"/>
              </a:spcBef>
              <a:spcAft>
                <a:spcPts val="0"/>
              </a:spcAft>
              <a:buNone/>
            </a:pPr>
            <a:endParaRPr lang="en-US" sz="2000">
              <a:latin typeface="Roboto Mono" panose="020B0604020202020204" charset="0"/>
              <a:ea typeface="Roboto Mono" panose="020B0604020202020204" charset="0"/>
              <a:cs typeface="Roboto" panose="020B0604020202020204" charset="0"/>
            </a:endParaRPr>
          </a:p>
          <a:p>
            <a:pPr marL="0" lvl="0" indent="0">
              <a:buNone/>
            </a:pPr>
            <a:r>
              <a:rPr lang="en-US" sz="2000">
                <a:latin typeface="Roboto Mono" panose="020B0604020202020204" charset="0"/>
                <a:ea typeface="Roboto Mono" panose="020B0604020202020204" charset="0"/>
                <a:cs typeface="Roboto" panose="020B0604020202020204" charset="0"/>
              </a:rPr>
              <a:t>Phương pháp ngưỡng cục bộ giúp </a:t>
            </a:r>
            <a:r>
              <a:rPr lang="en-US" sz="2000" b="1">
                <a:latin typeface="Roboto Mono" panose="020B0604020202020204" charset="0"/>
                <a:ea typeface="Roboto Mono" panose="020B0604020202020204" charset="0"/>
                <a:cs typeface="Roboto" panose="020B0604020202020204" charset="0"/>
              </a:rPr>
              <a:t>xử lý hiệu quả các ảnh có độ tương phản thấp</a:t>
            </a:r>
            <a:r>
              <a:rPr lang="en-US" sz="2000">
                <a:latin typeface="Roboto Mono" panose="020B0604020202020204" charset="0"/>
                <a:ea typeface="Roboto Mono" panose="020B0604020202020204" charset="0"/>
                <a:cs typeface="Roboto" panose="020B0604020202020204" charset="0"/>
              </a:rPr>
              <a:t> hoặc </a:t>
            </a:r>
            <a:r>
              <a:rPr lang="en-US" sz="2000" b="1">
                <a:latin typeface="Roboto Mono" panose="020B0604020202020204" charset="0"/>
                <a:ea typeface="Roboto Mono" panose="020B0604020202020204" charset="0"/>
                <a:cs typeface="Roboto" panose="020B0604020202020204" charset="0"/>
              </a:rPr>
              <a:t>phức tạp.</a:t>
            </a:r>
            <a:endParaRPr lang="en-US" sz="2000">
              <a:latin typeface="Roboto Mono" panose="020B0604020202020204" charset="0"/>
              <a:ea typeface="Roboto Mono" panose="020B0604020202020204" charset="0"/>
              <a:cs typeface="Roboto" panose="020B0604020202020204" charset="0"/>
            </a:endParaRPr>
          </a:p>
        </p:txBody>
      </p:sp>
      <p:graphicFrame>
        <p:nvGraphicFramePr>
          <p:cNvPr id="7" name="Table 6">
            <a:extLst>
              <a:ext uri="{FF2B5EF4-FFF2-40B4-BE49-F238E27FC236}">
                <a16:creationId xmlns:a16="http://schemas.microsoft.com/office/drawing/2014/main" id="{4ADE3E24-B7E3-4A38-8714-84DB5A43442C}"/>
              </a:ext>
            </a:extLst>
          </p:cNvPr>
          <p:cNvGraphicFramePr>
            <a:graphicFrameLocks noGrp="1"/>
          </p:cNvGraphicFramePr>
          <p:nvPr>
            <p:extLst>
              <p:ext uri="{D42A27DB-BD31-4B8C-83A1-F6EECF244321}">
                <p14:modId xmlns:p14="http://schemas.microsoft.com/office/powerpoint/2010/main" val="105269827"/>
              </p:ext>
            </p:extLst>
          </p:nvPr>
        </p:nvGraphicFramePr>
        <p:xfrm>
          <a:off x="6634791" y="1838757"/>
          <a:ext cx="1399032" cy="1399032"/>
        </p:xfrm>
        <a:graphic>
          <a:graphicData uri="http://schemas.openxmlformats.org/drawingml/2006/table">
            <a:tbl>
              <a:tblPr firstRow="1" bandRow="1">
                <a:tableStyleId>{2D5ABB26-0587-4C30-8999-92F81FD0307C}</a:tableStyleId>
              </a:tblPr>
              <a:tblGrid>
                <a:gridCol w="466344">
                  <a:extLst>
                    <a:ext uri="{9D8B030D-6E8A-4147-A177-3AD203B41FA5}">
                      <a16:colId xmlns:a16="http://schemas.microsoft.com/office/drawing/2014/main" val="1800405574"/>
                    </a:ext>
                  </a:extLst>
                </a:gridCol>
                <a:gridCol w="466344">
                  <a:extLst>
                    <a:ext uri="{9D8B030D-6E8A-4147-A177-3AD203B41FA5}">
                      <a16:colId xmlns:a16="http://schemas.microsoft.com/office/drawing/2014/main" val="1762752160"/>
                    </a:ext>
                  </a:extLst>
                </a:gridCol>
                <a:gridCol w="466344">
                  <a:extLst>
                    <a:ext uri="{9D8B030D-6E8A-4147-A177-3AD203B41FA5}">
                      <a16:colId xmlns:a16="http://schemas.microsoft.com/office/drawing/2014/main" val="3911003434"/>
                    </a:ext>
                  </a:extLst>
                </a:gridCol>
              </a:tblGrid>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112412486"/>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pPr algn="ctr"/>
                      <a:r>
                        <a:rPr lang="en-US">
                          <a:solidFill>
                            <a:schemeClr val="accent2"/>
                          </a:solidFill>
                          <a:sym typeface="Webdings" panose="05030102010509060703" pitchFamily="18" charset="2"/>
                        </a:rPr>
                        <a:t></a:t>
                      </a:r>
                      <a:endParaRPr lang="en-US">
                        <a:solidFill>
                          <a:schemeClr val="accent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2177878977"/>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241890985"/>
                  </a:ext>
                </a:extLst>
              </a:tr>
            </a:tbl>
          </a:graphicData>
        </a:graphic>
      </p:graphicFrame>
      <p:graphicFrame>
        <p:nvGraphicFramePr>
          <p:cNvPr id="6" name="Table 5">
            <a:extLst>
              <a:ext uri="{FF2B5EF4-FFF2-40B4-BE49-F238E27FC236}">
                <a16:creationId xmlns:a16="http://schemas.microsoft.com/office/drawing/2014/main" id="{7E54DBD3-7462-4DD5-B158-6CF25E20AB4E}"/>
              </a:ext>
            </a:extLst>
          </p:cNvPr>
          <p:cNvGraphicFramePr>
            <a:graphicFrameLocks noGrp="1"/>
          </p:cNvGraphicFramePr>
          <p:nvPr>
            <p:extLst>
              <p:ext uri="{D42A27DB-BD31-4B8C-83A1-F6EECF244321}">
                <p14:modId xmlns:p14="http://schemas.microsoft.com/office/powerpoint/2010/main" val="2174002122"/>
              </p:ext>
            </p:extLst>
          </p:nvPr>
        </p:nvGraphicFramePr>
        <p:xfrm>
          <a:off x="7125247" y="2323389"/>
          <a:ext cx="3657600" cy="3657600"/>
        </p:xfrm>
        <a:graphic>
          <a:graphicData uri="http://schemas.openxmlformats.org/drawingml/2006/table">
            <a:tbl>
              <a:tblPr firstRow="1" bandRow="1">
                <a:tableStyleId>{2D5ABB26-0587-4C30-8999-92F81FD0307C}</a:tableStyleId>
              </a:tblPr>
              <a:tblGrid>
                <a:gridCol w="457200">
                  <a:extLst>
                    <a:ext uri="{9D8B030D-6E8A-4147-A177-3AD203B41FA5}">
                      <a16:colId xmlns:a16="http://schemas.microsoft.com/office/drawing/2014/main" val="3775084823"/>
                    </a:ext>
                  </a:extLst>
                </a:gridCol>
                <a:gridCol w="457200">
                  <a:extLst>
                    <a:ext uri="{9D8B030D-6E8A-4147-A177-3AD203B41FA5}">
                      <a16:colId xmlns:a16="http://schemas.microsoft.com/office/drawing/2014/main" val="1897684646"/>
                    </a:ext>
                  </a:extLst>
                </a:gridCol>
                <a:gridCol w="457200">
                  <a:extLst>
                    <a:ext uri="{9D8B030D-6E8A-4147-A177-3AD203B41FA5}">
                      <a16:colId xmlns:a16="http://schemas.microsoft.com/office/drawing/2014/main" val="2780943422"/>
                    </a:ext>
                  </a:extLst>
                </a:gridCol>
                <a:gridCol w="457200">
                  <a:extLst>
                    <a:ext uri="{9D8B030D-6E8A-4147-A177-3AD203B41FA5}">
                      <a16:colId xmlns:a16="http://schemas.microsoft.com/office/drawing/2014/main" val="1042062140"/>
                    </a:ext>
                  </a:extLst>
                </a:gridCol>
                <a:gridCol w="457200">
                  <a:extLst>
                    <a:ext uri="{9D8B030D-6E8A-4147-A177-3AD203B41FA5}">
                      <a16:colId xmlns:a16="http://schemas.microsoft.com/office/drawing/2014/main" val="2902754304"/>
                    </a:ext>
                  </a:extLst>
                </a:gridCol>
                <a:gridCol w="457200">
                  <a:extLst>
                    <a:ext uri="{9D8B030D-6E8A-4147-A177-3AD203B41FA5}">
                      <a16:colId xmlns:a16="http://schemas.microsoft.com/office/drawing/2014/main" val="4214376065"/>
                    </a:ext>
                  </a:extLst>
                </a:gridCol>
                <a:gridCol w="457200">
                  <a:extLst>
                    <a:ext uri="{9D8B030D-6E8A-4147-A177-3AD203B41FA5}">
                      <a16:colId xmlns:a16="http://schemas.microsoft.com/office/drawing/2014/main" val="810090868"/>
                    </a:ext>
                  </a:extLst>
                </a:gridCol>
                <a:gridCol w="457200">
                  <a:extLst>
                    <a:ext uri="{9D8B030D-6E8A-4147-A177-3AD203B41FA5}">
                      <a16:colId xmlns:a16="http://schemas.microsoft.com/office/drawing/2014/main" val="3001752193"/>
                    </a:ext>
                  </a:extLst>
                </a:gridCol>
              </a:tblGrid>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725783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8000915"/>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382335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073665"/>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7871750"/>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355594"/>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0894983"/>
                  </a:ext>
                </a:extLst>
              </a:tr>
              <a:tr h="457200">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sz="1700"/>
                    </a:p>
                  </a:txBody>
                  <a:tcPr marL="110654" marR="110654" marT="55327" marB="5532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5938170"/>
                  </a:ext>
                </a:extLst>
              </a:tr>
            </a:tbl>
          </a:graphicData>
        </a:graphic>
      </p:graphicFrame>
      <p:graphicFrame>
        <p:nvGraphicFramePr>
          <p:cNvPr id="11" name="Table 10">
            <a:extLst>
              <a:ext uri="{FF2B5EF4-FFF2-40B4-BE49-F238E27FC236}">
                <a16:creationId xmlns:a16="http://schemas.microsoft.com/office/drawing/2014/main" id="{F9D8E576-2011-4A15-A603-9E7042AF09EE}"/>
              </a:ext>
            </a:extLst>
          </p:cNvPr>
          <p:cNvGraphicFramePr>
            <a:graphicFrameLocks noGrp="1"/>
          </p:cNvGraphicFramePr>
          <p:nvPr>
            <p:extLst>
              <p:ext uri="{D42A27DB-BD31-4B8C-83A1-F6EECF244321}">
                <p14:modId xmlns:p14="http://schemas.microsoft.com/office/powerpoint/2010/main" val="4026214516"/>
              </p:ext>
            </p:extLst>
          </p:nvPr>
        </p:nvGraphicFramePr>
        <p:xfrm>
          <a:off x="8014773" y="3659207"/>
          <a:ext cx="1399032" cy="1399032"/>
        </p:xfrm>
        <a:graphic>
          <a:graphicData uri="http://schemas.openxmlformats.org/drawingml/2006/table">
            <a:tbl>
              <a:tblPr firstRow="1" bandRow="1">
                <a:tableStyleId>{2D5ABB26-0587-4C30-8999-92F81FD0307C}</a:tableStyleId>
              </a:tblPr>
              <a:tblGrid>
                <a:gridCol w="466344">
                  <a:extLst>
                    <a:ext uri="{9D8B030D-6E8A-4147-A177-3AD203B41FA5}">
                      <a16:colId xmlns:a16="http://schemas.microsoft.com/office/drawing/2014/main" val="1800405574"/>
                    </a:ext>
                  </a:extLst>
                </a:gridCol>
                <a:gridCol w="466344">
                  <a:extLst>
                    <a:ext uri="{9D8B030D-6E8A-4147-A177-3AD203B41FA5}">
                      <a16:colId xmlns:a16="http://schemas.microsoft.com/office/drawing/2014/main" val="1762752160"/>
                    </a:ext>
                  </a:extLst>
                </a:gridCol>
                <a:gridCol w="466344">
                  <a:extLst>
                    <a:ext uri="{9D8B030D-6E8A-4147-A177-3AD203B41FA5}">
                      <a16:colId xmlns:a16="http://schemas.microsoft.com/office/drawing/2014/main" val="3911003434"/>
                    </a:ext>
                  </a:extLst>
                </a:gridCol>
              </a:tblGrid>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57150" cap="flat" cmpd="sng" algn="ctr">
                      <a:solidFill>
                        <a:schemeClr val="accent2"/>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112412486"/>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pPr algn="ctr"/>
                      <a:r>
                        <a:rPr lang="en-US">
                          <a:solidFill>
                            <a:schemeClr val="accent2"/>
                          </a:solidFill>
                          <a:sym typeface="Webdings" panose="05030102010509060703" pitchFamily="18" charset="2"/>
                        </a:rPr>
                        <a:t></a:t>
                      </a:r>
                      <a:endParaRPr lang="en-US">
                        <a:solidFill>
                          <a:schemeClr val="accent2"/>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2177878977"/>
                  </a:ext>
                </a:extLst>
              </a:tr>
              <a:tr h="466344">
                <a:tc>
                  <a:txBody>
                    <a:bodyPr/>
                    <a:lstStyle/>
                    <a:p>
                      <a:endParaRPr lang="en-US"/>
                    </a:p>
                  </a:txBody>
                  <a:tcPr>
                    <a:lnL w="57150" cap="flat" cmpd="sng" algn="ctr">
                      <a:solidFill>
                        <a:schemeClr val="accent2"/>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tc>
                  <a:txBody>
                    <a:bodyPr/>
                    <a:lstStyle/>
                    <a:p>
                      <a:endParaRPr lang="en-US"/>
                    </a:p>
                  </a:txBody>
                  <a:tcPr>
                    <a:lnL w="12700" cap="flat" cmpd="sng" algn="ctr">
                      <a:noFill/>
                      <a:prstDash val="solid"/>
                      <a:round/>
                      <a:headEnd type="none" w="med" len="med"/>
                      <a:tailEnd type="none" w="med" len="med"/>
                    </a:lnL>
                    <a:lnR w="57150" cap="flat" cmpd="sng" algn="ctr">
                      <a:solidFill>
                        <a:schemeClr val="accent2"/>
                      </a:solidFill>
                      <a:prstDash val="solid"/>
                      <a:round/>
                      <a:headEnd type="none" w="med" len="med"/>
                      <a:tailEnd type="none" w="med" len="med"/>
                    </a:lnR>
                    <a:lnT w="12700" cap="flat" cmpd="sng" algn="ctr">
                      <a:noFill/>
                      <a:prstDash val="solid"/>
                      <a:round/>
                      <a:headEnd type="none" w="med" len="med"/>
                      <a:tailEnd type="none" w="med" len="med"/>
                    </a:lnT>
                    <a:lnB w="5715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accent2">
                        <a:alpha val="50000"/>
                      </a:schemeClr>
                    </a:solidFill>
                  </a:tcPr>
                </a:tc>
                <a:extLst>
                  <a:ext uri="{0D108BD9-81ED-4DB2-BD59-A6C34878D82A}">
                    <a16:rowId xmlns:a16="http://schemas.microsoft.com/office/drawing/2014/main" val="4241890985"/>
                  </a:ext>
                </a:extLst>
              </a:tr>
            </a:tbl>
          </a:graphicData>
        </a:graphic>
      </p:graphicFrame>
      <p:pic>
        <p:nvPicPr>
          <p:cNvPr id="9" name="Picture 8">
            <a:extLst>
              <a:ext uri="{FF2B5EF4-FFF2-40B4-BE49-F238E27FC236}">
                <a16:creationId xmlns:a16="http://schemas.microsoft.com/office/drawing/2014/main" id="{3139C019-B62A-4ADB-A599-6BAF3D6FB472}"/>
              </a:ext>
            </a:extLst>
          </p:cNvPr>
          <p:cNvPicPr>
            <a:picLocks noChangeAspect="1"/>
          </p:cNvPicPr>
          <p:nvPr/>
        </p:nvPicPr>
        <p:blipFill>
          <a:blip r:embed="rId3"/>
          <a:stretch>
            <a:fillRect/>
          </a:stretch>
        </p:blipFill>
        <p:spPr>
          <a:xfrm>
            <a:off x="-4031865" y="0"/>
            <a:ext cx="3860974" cy="6858000"/>
          </a:xfrm>
          <a:prstGeom prst="rect">
            <a:avLst/>
          </a:prstGeom>
        </p:spPr>
      </p:pic>
      <p:grpSp>
        <p:nvGrpSpPr>
          <p:cNvPr id="16" name="Google Shape;516;p35">
            <a:extLst>
              <a:ext uri="{FF2B5EF4-FFF2-40B4-BE49-F238E27FC236}">
                <a16:creationId xmlns:a16="http://schemas.microsoft.com/office/drawing/2014/main" id="{92697D53-F526-46ED-8AFB-3457B36DD170}"/>
              </a:ext>
            </a:extLst>
          </p:cNvPr>
          <p:cNvGrpSpPr/>
          <p:nvPr/>
        </p:nvGrpSpPr>
        <p:grpSpPr>
          <a:xfrm>
            <a:off x="6538217" y="1522641"/>
            <a:ext cx="635280" cy="147600"/>
            <a:chOff x="2147366" y="4139382"/>
            <a:chExt cx="635280" cy="147600"/>
          </a:xfrm>
        </p:grpSpPr>
        <p:sp>
          <p:nvSpPr>
            <p:cNvPr id="17" name="Google Shape;517;p35">
              <a:extLst>
                <a:ext uri="{FF2B5EF4-FFF2-40B4-BE49-F238E27FC236}">
                  <a16:creationId xmlns:a16="http://schemas.microsoft.com/office/drawing/2014/main" id="{698E2677-ACE0-483F-A766-40494D1617EB}"/>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518;p35">
              <a:extLst>
                <a:ext uri="{FF2B5EF4-FFF2-40B4-BE49-F238E27FC236}">
                  <a16:creationId xmlns:a16="http://schemas.microsoft.com/office/drawing/2014/main" id="{B5C9163C-1B96-49EB-BD0C-276D861C0E0B}"/>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519;p35">
              <a:extLst>
                <a:ext uri="{FF2B5EF4-FFF2-40B4-BE49-F238E27FC236}">
                  <a16:creationId xmlns:a16="http://schemas.microsoft.com/office/drawing/2014/main" id="{B689BE0A-D817-459E-B615-DB780828402D}"/>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aphicFrame>
        <p:nvGraphicFramePr>
          <p:cNvPr id="20" name="Table 19">
            <a:extLst>
              <a:ext uri="{FF2B5EF4-FFF2-40B4-BE49-F238E27FC236}">
                <a16:creationId xmlns:a16="http://schemas.microsoft.com/office/drawing/2014/main" id="{5AE14DDE-B9AB-4BBA-8199-9CDE41B681CA}"/>
              </a:ext>
            </a:extLst>
          </p:cNvPr>
          <p:cNvGraphicFramePr>
            <a:graphicFrameLocks noGrp="1"/>
          </p:cNvGraphicFramePr>
          <p:nvPr>
            <p:extLst>
              <p:ext uri="{D42A27DB-BD31-4B8C-83A1-F6EECF244321}">
                <p14:modId xmlns:p14="http://schemas.microsoft.com/office/powerpoint/2010/main" val="1842584404"/>
              </p:ext>
            </p:extLst>
          </p:nvPr>
        </p:nvGraphicFramePr>
        <p:xfrm>
          <a:off x="7125247" y="2323389"/>
          <a:ext cx="3657600" cy="3657600"/>
        </p:xfrm>
        <a:graphic>
          <a:graphicData uri="http://schemas.openxmlformats.org/drawingml/2006/table">
            <a:tbl>
              <a:tblPr firstRow="1" bandRow="1">
                <a:tableStyleId>{2D5ABB26-0587-4C30-8999-92F81FD0307C}</a:tableStyleId>
              </a:tblPr>
              <a:tblGrid>
                <a:gridCol w="457200">
                  <a:extLst>
                    <a:ext uri="{9D8B030D-6E8A-4147-A177-3AD203B41FA5}">
                      <a16:colId xmlns:a16="http://schemas.microsoft.com/office/drawing/2014/main" val="3775084823"/>
                    </a:ext>
                  </a:extLst>
                </a:gridCol>
                <a:gridCol w="457200">
                  <a:extLst>
                    <a:ext uri="{9D8B030D-6E8A-4147-A177-3AD203B41FA5}">
                      <a16:colId xmlns:a16="http://schemas.microsoft.com/office/drawing/2014/main" val="1897684646"/>
                    </a:ext>
                  </a:extLst>
                </a:gridCol>
                <a:gridCol w="457200">
                  <a:extLst>
                    <a:ext uri="{9D8B030D-6E8A-4147-A177-3AD203B41FA5}">
                      <a16:colId xmlns:a16="http://schemas.microsoft.com/office/drawing/2014/main" val="2780943422"/>
                    </a:ext>
                  </a:extLst>
                </a:gridCol>
                <a:gridCol w="457200">
                  <a:extLst>
                    <a:ext uri="{9D8B030D-6E8A-4147-A177-3AD203B41FA5}">
                      <a16:colId xmlns:a16="http://schemas.microsoft.com/office/drawing/2014/main" val="1042062140"/>
                    </a:ext>
                  </a:extLst>
                </a:gridCol>
                <a:gridCol w="457200">
                  <a:extLst>
                    <a:ext uri="{9D8B030D-6E8A-4147-A177-3AD203B41FA5}">
                      <a16:colId xmlns:a16="http://schemas.microsoft.com/office/drawing/2014/main" val="2902754304"/>
                    </a:ext>
                  </a:extLst>
                </a:gridCol>
                <a:gridCol w="457200">
                  <a:extLst>
                    <a:ext uri="{9D8B030D-6E8A-4147-A177-3AD203B41FA5}">
                      <a16:colId xmlns:a16="http://schemas.microsoft.com/office/drawing/2014/main" val="4214376065"/>
                    </a:ext>
                  </a:extLst>
                </a:gridCol>
                <a:gridCol w="457200">
                  <a:extLst>
                    <a:ext uri="{9D8B030D-6E8A-4147-A177-3AD203B41FA5}">
                      <a16:colId xmlns:a16="http://schemas.microsoft.com/office/drawing/2014/main" val="810090868"/>
                    </a:ext>
                  </a:extLst>
                </a:gridCol>
                <a:gridCol w="457200">
                  <a:extLst>
                    <a:ext uri="{9D8B030D-6E8A-4147-A177-3AD203B41FA5}">
                      <a16:colId xmlns:a16="http://schemas.microsoft.com/office/drawing/2014/main" val="3001752193"/>
                    </a:ext>
                  </a:extLst>
                </a:gridCol>
              </a:tblGrid>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3725783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58000915"/>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382335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073665"/>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47871750"/>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19355594"/>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80894983"/>
                  </a:ext>
                </a:extLst>
              </a:tr>
              <a:tr h="457200">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kumimoji="0" lang="en-US" sz="1400" b="0" i="0" u="none" strike="noStrike" kern="0" cap="none" spc="0" normalizeH="0" baseline="0" noProof="0">
                          <a:ln>
                            <a:noFill/>
                          </a:ln>
                          <a:solidFill>
                            <a:schemeClr val="tx1"/>
                          </a:solidFill>
                          <a:effectLst/>
                          <a:uLnTx/>
                          <a:uFillTx/>
                          <a:latin typeface="Arial"/>
                          <a:ea typeface="+mn-ea"/>
                          <a:cs typeface="+mn-cs"/>
                          <a:sym typeface="Webdings" panose="05030102010509060703" pitchFamily="18" charset="2"/>
                        </a:rPr>
                        <a:t></a:t>
                      </a:r>
                      <a:endParaRPr lang="en-US" sz="1700">
                        <a:solidFill>
                          <a:schemeClr val="tx1"/>
                        </a:solidFill>
                      </a:endParaRPr>
                    </a:p>
                  </a:txBody>
                  <a:tcPr marL="110654" marR="110654" marT="55327" marB="55327"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05938170"/>
                  </a:ext>
                </a:extLst>
              </a:tr>
            </a:tbl>
          </a:graphicData>
        </a:graphic>
      </p:graphicFrame>
      <p:sp>
        <p:nvSpPr>
          <p:cNvPr id="2" name="TextBox 1">
            <a:extLst>
              <a:ext uri="{FF2B5EF4-FFF2-40B4-BE49-F238E27FC236}">
                <a16:creationId xmlns:a16="http://schemas.microsoft.com/office/drawing/2014/main" id="{C7FCE311-DD8F-4742-B5D8-D5B096DBEF54}"/>
              </a:ext>
            </a:extLst>
          </p:cNvPr>
          <p:cNvSpPr txBox="1"/>
          <p:nvPr/>
        </p:nvSpPr>
        <p:spPr>
          <a:xfrm>
            <a:off x="8400955" y="1848867"/>
            <a:ext cx="992579" cy="307777"/>
          </a:xfrm>
          <a:prstGeom prst="rect">
            <a:avLst/>
          </a:prstGeom>
          <a:noFill/>
        </p:spPr>
        <p:txBody>
          <a:bodyPr wrap="none" rtlCol="0">
            <a:spAutoFit/>
          </a:bodyPr>
          <a:lstStyle/>
          <a:p>
            <a:r>
              <a:rPr lang="en-US">
                <a:solidFill>
                  <a:schemeClr val="tx1"/>
                </a:solidFill>
                <a:latin typeface="Roboto" panose="020B0604020202020204" charset="0"/>
                <a:ea typeface="Roboto" panose="020B0604020202020204" charset="0"/>
              </a:rPr>
              <a:t>KHỐI 3X3</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par>
                          <p:cTn id="12" fill="hold">
                            <p:stCondLst>
                              <p:cond delay="0"/>
                            </p:stCondLst>
                            <p:childTnLst>
                              <p:par>
                                <p:cTn id="13" presetID="26" presetClass="emph" presetSubtype="0" fill="hold" nodeType="afterEffect">
                                  <p:stCondLst>
                                    <p:cond delay="0"/>
                                  </p:stCondLst>
                                  <p:childTnLst>
                                    <p:animEffect transition="out" filter="fade">
                                      <p:cBhvr>
                                        <p:cTn id="14" dur="500" tmFilter="0, 0; .2, .5; .8, .5; 1, 0"/>
                                        <p:tgtEl>
                                          <p:spTgt spid="7"/>
                                        </p:tgtEl>
                                      </p:cBhvr>
                                    </p:animEffect>
                                    <p:animScale>
                                      <p:cBhvr>
                                        <p:cTn id="15" dur="250" autoRev="1" fill="hold"/>
                                        <p:tgtEl>
                                          <p:spTgt spid="7"/>
                                        </p:tgtEl>
                                      </p:cBhvr>
                                      <p:by x="105000" y="105000"/>
                                    </p:animScale>
                                  </p:childTnLst>
                                </p:cTn>
                              </p:par>
                            </p:childTnLst>
                          </p:cTn>
                        </p:par>
                      </p:childTnLst>
                    </p:cTn>
                  </p:par>
                  <p:par>
                    <p:cTn id="16" fill="hold">
                      <p:stCondLst>
                        <p:cond delay="indefinite"/>
                      </p:stCondLst>
                      <p:childTnLst>
                        <p:par>
                          <p:cTn id="17" fill="hold">
                            <p:stCondLst>
                              <p:cond delay="0"/>
                            </p:stCondLst>
                            <p:childTnLst>
                              <p:par>
                                <p:cTn id="18" presetID="42" presetClass="path" presetSubtype="0" accel="50000" decel="50000" fill="hold" nodeType="clickEffect">
                                  <p:stCondLst>
                                    <p:cond delay="0"/>
                                  </p:stCondLst>
                                  <p:childTnLst>
                                    <p:animMotion origin="layout" path="M -2.5E-6 2.59259E-6 L 0.0418 -0.00023 " pathEditMode="relative" rAng="0" ptsTypes="AA">
                                      <p:cBhvr>
                                        <p:cTn id="19" dur="500" fill="hold"/>
                                        <p:tgtEl>
                                          <p:spTgt spid="7"/>
                                        </p:tgtEl>
                                        <p:attrNameLst>
                                          <p:attrName>ppt_x</p:attrName>
                                          <p:attrName>ppt_y</p:attrName>
                                        </p:attrNameLst>
                                      </p:cBhvr>
                                      <p:rCtr x="2083" y="0"/>
                                    </p:animMotion>
                                  </p:childTnLst>
                                </p:cTn>
                              </p:par>
                            </p:childTnLst>
                          </p:cTn>
                        </p:par>
                        <p:par>
                          <p:cTn id="20" fill="hold">
                            <p:stCondLst>
                              <p:cond delay="500"/>
                            </p:stCondLst>
                            <p:childTnLst>
                              <p:par>
                                <p:cTn id="21" presetID="26" presetClass="emph" presetSubtype="0" fill="hold" nodeType="afterEffect">
                                  <p:stCondLst>
                                    <p:cond delay="0"/>
                                  </p:stCondLst>
                                  <p:childTnLst>
                                    <p:animEffect transition="out" filter="fade">
                                      <p:cBhvr>
                                        <p:cTn id="22" dur="500" tmFilter="0, 0; .2, .5; .8, .5; 1, 0"/>
                                        <p:tgtEl>
                                          <p:spTgt spid="7"/>
                                        </p:tgtEl>
                                      </p:cBhvr>
                                    </p:animEffect>
                                    <p:animScale>
                                      <p:cBhvr>
                                        <p:cTn id="23" dur="250" autoRev="1" fill="hold"/>
                                        <p:tgtEl>
                                          <p:spTgt spid="7"/>
                                        </p:tgtEl>
                                      </p:cBhvr>
                                      <p:by x="105000" y="105000"/>
                                    </p:animScale>
                                  </p:childTnLst>
                                </p:cTn>
                              </p:par>
                            </p:childTnLst>
                          </p:cTn>
                        </p:par>
                      </p:childTnLst>
                    </p:cTn>
                  </p:par>
                  <p:par>
                    <p:cTn id="24" fill="hold">
                      <p:stCondLst>
                        <p:cond delay="indefinite"/>
                      </p:stCondLst>
                      <p:childTnLst>
                        <p:par>
                          <p:cTn id="25" fill="hold">
                            <p:stCondLst>
                              <p:cond delay="0"/>
                            </p:stCondLst>
                            <p:childTnLst>
                              <p:par>
                                <p:cTn id="26" presetID="42" presetClass="path" presetSubtype="0" accel="50000" decel="50000" fill="hold" nodeType="clickEffect">
                                  <p:stCondLst>
                                    <p:cond delay="0"/>
                                  </p:stCondLst>
                                  <p:childTnLst>
                                    <p:animMotion origin="layout" path="M 0.0418 -0.00023 L 0.07657 0.00023 " pathEditMode="relative" rAng="0" ptsTypes="AA">
                                      <p:cBhvr>
                                        <p:cTn id="27" dur="500" fill="hold"/>
                                        <p:tgtEl>
                                          <p:spTgt spid="7"/>
                                        </p:tgtEl>
                                        <p:attrNameLst>
                                          <p:attrName>ppt_x</p:attrName>
                                          <p:attrName>ppt_y</p:attrName>
                                        </p:attrNameLst>
                                      </p:cBhvr>
                                      <p:rCtr x="1862" y="-23"/>
                                    </p:animMotion>
                                  </p:childTnLst>
                                </p:cTn>
                              </p:par>
                            </p:childTnLst>
                          </p:cTn>
                        </p:par>
                        <p:par>
                          <p:cTn id="28" fill="hold">
                            <p:stCondLst>
                              <p:cond delay="500"/>
                            </p:stCondLst>
                            <p:childTnLst>
                              <p:par>
                                <p:cTn id="29" presetID="26" presetClass="emph" presetSubtype="0" fill="hold" nodeType="afterEffect">
                                  <p:stCondLst>
                                    <p:cond delay="0"/>
                                  </p:stCondLst>
                                  <p:childTnLst>
                                    <p:animEffect transition="out" filter="fade">
                                      <p:cBhvr>
                                        <p:cTn id="30" dur="500" tmFilter="0, 0; .2, .5; .8, .5; 1, 0"/>
                                        <p:tgtEl>
                                          <p:spTgt spid="7"/>
                                        </p:tgtEl>
                                      </p:cBhvr>
                                    </p:animEffect>
                                    <p:animScale>
                                      <p:cBhvr>
                                        <p:cTn id="31" dur="250" autoRev="1" fill="hold"/>
                                        <p:tgtEl>
                                          <p:spTgt spid="7"/>
                                        </p:tgtEl>
                                      </p:cBhvr>
                                      <p:by x="105000" y="105000"/>
                                    </p:animScale>
                                  </p:childTnLst>
                                </p:cTn>
                              </p:par>
                            </p:childTnLst>
                          </p:cTn>
                        </p:par>
                        <p:par>
                          <p:cTn id="32" fill="hold">
                            <p:stCondLst>
                              <p:cond delay="1000"/>
                            </p:stCondLst>
                            <p:childTnLst>
                              <p:par>
                                <p:cTn id="33" presetID="42" presetClass="path" presetSubtype="0" accel="50000" decel="50000" fill="hold" nodeType="afterEffect">
                                  <p:stCondLst>
                                    <p:cond delay="0"/>
                                  </p:stCondLst>
                                  <p:childTnLst>
                                    <p:animMotion origin="layout" path="M 0.07657 0.00023 L 0.11511 0.00023 " pathEditMode="relative" rAng="0" ptsTypes="AA">
                                      <p:cBhvr>
                                        <p:cTn id="34" dur="500" fill="hold"/>
                                        <p:tgtEl>
                                          <p:spTgt spid="7"/>
                                        </p:tgtEl>
                                        <p:attrNameLst>
                                          <p:attrName>ppt_x</p:attrName>
                                          <p:attrName>ppt_y</p:attrName>
                                        </p:attrNameLst>
                                      </p:cBhvr>
                                      <p:rCtr x="1927" y="0"/>
                                    </p:animMotion>
                                  </p:childTnLst>
                                </p:cTn>
                              </p:par>
                            </p:childTnLst>
                          </p:cTn>
                        </p:par>
                        <p:par>
                          <p:cTn id="35" fill="hold">
                            <p:stCondLst>
                              <p:cond delay="1500"/>
                            </p:stCondLst>
                            <p:childTnLst>
                              <p:par>
                                <p:cTn id="36" presetID="26" presetClass="emph" presetSubtype="0" fill="hold" nodeType="afterEffect">
                                  <p:stCondLst>
                                    <p:cond delay="0"/>
                                  </p:stCondLst>
                                  <p:childTnLst>
                                    <p:animEffect transition="out" filter="fade">
                                      <p:cBhvr>
                                        <p:cTn id="37" dur="500" tmFilter="0, 0; .2, .5; .8, .5; 1, 0"/>
                                        <p:tgtEl>
                                          <p:spTgt spid="7"/>
                                        </p:tgtEl>
                                      </p:cBhvr>
                                    </p:animEffect>
                                    <p:animScale>
                                      <p:cBhvr>
                                        <p:cTn id="38" dur="250" autoRev="1" fill="hold"/>
                                        <p:tgtEl>
                                          <p:spTgt spid="7"/>
                                        </p:tgtEl>
                                      </p:cBhvr>
                                      <p:by x="105000" y="105000"/>
                                    </p:animScale>
                                  </p:childTnLst>
                                </p:cTn>
                              </p:par>
                            </p:childTnLst>
                          </p:cTn>
                        </p:par>
                        <p:par>
                          <p:cTn id="39" fill="hold">
                            <p:stCondLst>
                              <p:cond delay="2000"/>
                            </p:stCondLst>
                            <p:childTnLst>
                              <p:par>
                                <p:cTn id="40" presetID="1" presetClass="exit" presetSubtype="0" fill="hold" nodeType="afterEffect">
                                  <p:stCondLst>
                                    <p:cond delay="0"/>
                                  </p:stCondLst>
                                  <p:childTnLst>
                                    <p:set>
                                      <p:cBhvr>
                                        <p:cTn id="41" dur="1" fill="hold">
                                          <p:stCondLst>
                                            <p:cond delay="0"/>
                                          </p:stCondLst>
                                        </p:cTn>
                                        <p:tgtEl>
                                          <p:spTgt spid="7"/>
                                        </p:tgtEl>
                                        <p:attrNameLst>
                                          <p:attrName>style.visibility</p:attrName>
                                        </p:attrNameLst>
                                      </p:cBhvr>
                                      <p:to>
                                        <p:strVal val="hidden"/>
                                      </p:to>
                                    </p:set>
                                  </p:childTnLst>
                                </p:cTn>
                              </p:par>
                            </p:childTnLst>
                          </p:cTn>
                        </p:par>
                        <p:par>
                          <p:cTn id="42" fill="hold">
                            <p:stCondLst>
                              <p:cond delay="2000"/>
                            </p:stCondLst>
                            <p:childTnLst>
                              <p:par>
                                <p:cTn id="43" presetID="1" presetClass="entr" presetSubtype="0" fill="hold" nodeType="afterEffect">
                                  <p:stCondLst>
                                    <p:cond delay="250"/>
                                  </p:stCondLst>
                                  <p:childTnLst>
                                    <p:set>
                                      <p:cBhvr>
                                        <p:cTn id="44" dur="1" fill="hold">
                                          <p:stCondLst>
                                            <p:cond delay="0"/>
                                          </p:stCondLst>
                                        </p:cTn>
                                        <p:tgtEl>
                                          <p:spTgt spid="11"/>
                                        </p:tgtEl>
                                        <p:attrNameLst>
                                          <p:attrName>style.visibility</p:attrName>
                                        </p:attrNameLst>
                                      </p:cBhvr>
                                      <p:to>
                                        <p:strVal val="visible"/>
                                      </p:to>
                                    </p:set>
                                  </p:childTnLst>
                                </p:cTn>
                              </p:par>
                            </p:childTnLst>
                          </p:cTn>
                        </p:par>
                        <p:par>
                          <p:cTn id="45" fill="hold">
                            <p:stCondLst>
                              <p:cond delay="2250"/>
                            </p:stCondLst>
                            <p:childTnLst>
                              <p:par>
                                <p:cTn id="46" presetID="26" presetClass="emph" presetSubtype="0" fill="hold" nodeType="afterEffect">
                                  <p:stCondLst>
                                    <p:cond delay="0"/>
                                  </p:stCondLst>
                                  <p:childTnLst>
                                    <p:animEffect transition="out" filter="fade">
                                      <p:cBhvr>
                                        <p:cTn id="47" dur="500" tmFilter="0, 0; .2, .5; .8, .5; 1, 0"/>
                                        <p:tgtEl>
                                          <p:spTgt spid="11"/>
                                        </p:tgtEl>
                                      </p:cBhvr>
                                    </p:animEffect>
                                    <p:animScale>
                                      <p:cBhvr>
                                        <p:cTn id="48" dur="250" autoRev="1" fill="hold"/>
                                        <p:tgtEl>
                                          <p:spTgt spid="11"/>
                                        </p:tgtEl>
                                      </p:cBhvr>
                                      <p:by x="105000" y="105000"/>
                                    </p:animScale>
                                  </p:childTnLst>
                                </p:cTn>
                              </p:par>
                            </p:childTnLst>
                          </p:cTn>
                        </p:par>
                        <p:par>
                          <p:cTn id="49" fill="hold">
                            <p:stCondLst>
                              <p:cond delay="2750"/>
                            </p:stCondLst>
                            <p:childTnLst>
                              <p:par>
                                <p:cTn id="50" presetID="42" presetClass="path" presetSubtype="0" accel="50000" decel="50000" fill="hold" nodeType="afterEffect">
                                  <p:stCondLst>
                                    <p:cond delay="0"/>
                                  </p:stCondLst>
                                  <p:childTnLst>
                                    <p:animMotion origin="layout" path="M -3.54167E-6 3.33333E-6 L 0.0418 -0.00023 " pathEditMode="relative" rAng="0" ptsTypes="AA">
                                      <p:cBhvr>
                                        <p:cTn id="51" dur="500" fill="hold"/>
                                        <p:tgtEl>
                                          <p:spTgt spid="11"/>
                                        </p:tgtEl>
                                        <p:attrNameLst>
                                          <p:attrName>ppt_x</p:attrName>
                                          <p:attrName>ppt_y</p:attrName>
                                        </p:attrNameLst>
                                      </p:cBhvr>
                                      <p:rCtr x="2083" y="-23"/>
                                    </p:animMotion>
                                  </p:childTnLst>
                                </p:cTn>
                              </p:par>
                            </p:childTnLst>
                          </p:cTn>
                        </p:par>
                        <p:par>
                          <p:cTn id="52" fill="hold">
                            <p:stCondLst>
                              <p:cond delay="3250"/>
                            </p:stCondLst>
                            <p:childTnLst>
                              <p:par>
                                <p:cTn id="53" presetID="26" presetClass="emph" presetSubtype="0" fill="hold" nodeType="afterEffect">
                                  <p:stCondLst>
                                    <p:cond delay="0"/>
                                  </p:stCondLst>
                                  <p:childTnLst>
                                    <p:animEffect transition="out" filter="fade">
                                      <p:cBhvr>
                                        <p:cTn id="54" dur="500" tmFilter="0, 0; .2, .5; .8, .5; 1, 0"/>
                                        <p:tgtEl>
                                          <p:spTgt spid="11"/>
                                        </p:tgtEl>
                                      </p:cBhvr>
                                    </p:animEffect>
                                    <p:animScale>
                                      <p:cBhvr>
                                        <p:cTn id="55" dur="250" autoRev="1" fill="hold"/>
                                        <p:tgtEl>
                                          <p:spTgt spid="11"/>
                                        </p:tgtEl>
                                      </p:cBhvr>
                                      <p:by x="105000" y="105000"/>
                                    </p:animScale>
                                  </p:childTnLst>
                                </p:cTn>
                              </p:par>
                            </p:childTnLst>
                          </p:cTn>
                        </p:par>
                        <p:par>
                          <p:cTn id="56" fill="hold">
                            <p:stCondLst>
                              <p:cond delay="3750"/>
                            </p:stCondLst>
                            <p:childTnLst>
                              <p:par>
                                <p:cTn id="57" presetID="42" presetClass="path" presetSubtype="0" accel="50000" decel="50000" fill="hold" nodeType="afterEffect">
                                  <p:stCondLst>
                                    <p:cond delay="0"/>
                                  </p:stCondLst>
                                  <p:childTnLst>
                                    <p:animMotion origin="layout" path="M 0.0418 -0.00023 L 0.07657 0.00023 " pathEditMode="relative" rAng="0" ptsTypes="AA">
                                      <p:cBhvr>
                                        <p:cTn id="58" dur="500" fill="hold"/>
                                        <p:tgtEl>
                                          <p:spTgt spid="11"/>
                                        </p:tgtEl>
                                        <p:attrNameLst>
                                          <p:attrName>ppt_x</p:attrName>
                                          <p:attrName>ppt_y</p:attrName>
                                        </p:attrNameLst>
                                      </p:cBhvr>
                                      <p:rCtr x="1732" y="23"/>
                                    </p:animMotion>
                                  </p:childTnLst>
                                </p:cTn>
                              </p:par>
                            </p:childTnLst>
                          </p:cTn>
                        </p:par>
                        <p:par>
                          <p:cTn id="59" fill="hold">
                            <p:stCondLst>
                              <p:cond delay="4250"/>
                            </p:stCondLst>
                            <p:childTnLst>
                              <p:par>
                                <p:cTn id="60" presetID="26" presetClass="emph" presetSubtype="0" fill="hold" nodeType="afterEffect">
                                  <p:stCondLst>
                                    <p:cond delay="0"/>
                                  </p:stCondLst>
                                  <p:childTnLst>
                                    <p:animEffect transition="out" filter="fade">
                                      <p:cBhvr>
                                        <p:cTn id="61" dur="500" tmFilter="0, 0; .2, .5; .8, .5; 1, 0"/>
                                        <p:tgtEl>
                                          <p:spTgt spid="11"/>
                                        </p:tgtEl>
                                      </p:cBhvr>
                                    </p:animEffect>
                                    <p:animScale>
                                      <p:cBhvr>
                                        <p:cTn id="62" dur="250" autoRev="1" fill="hold"/>
                                        <p:tgtEl>
                                          <p:spTgt spid="11"/>
                                        </p:tgtEl>
                                      </p:cBhvr>
                                      <p:by x="105000" y="105000"/>
                                    </p:animScale>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nodeType="clickEffect">
                                  <p:stCondLst>
                                    <p:cond delay="0"/>
                                  </p:stCondLst>
                                  <p:childTnLst>
                                    <p:set>
                                      <p:cBhvr>
                                        <p:cTn id="66" dur="1" fill="hold">
                                          <p:stCondLst>
                                            <p:cond delay="0"/>
                                          </p:stCondLst>
                                        </p:cTn>
                                        <p:tgtEl>
                                          <p:spTgt spid="11"/>
                                        </p:tgtEl>
                                        <p:attrNameLst>
                                          <p:attrName>style.visibility</p:attrName>
                                        </p:attrNameLst>
                                      </p:cBhvr>
                                      <p:to>
                                        <p:strVal val="hidden"/>
                                      </p:to>
                                    </p:set>
                                  </p:childTnLst>
                                </p:cTn>
                              </p:par>
                              <p:par>
                                <p:cTn id="67" presetID="1" presetClass="exit" presetSubtype="0" fill="hold" nodeType="withEffect">
                                  <p:stCondLst>
                                    <p:cond delay="0"/>
                                  </p:stCondLst>
                                  <p:childTnLst>
                                    <p:set>
                                      <p:cBhvr>
                                        <p:cTn id="68" dur="1" fill="hold">
                                          <p:stCondLst>
                                            <p:cond delay="0"/>
                                          </p:stCondLst>
                                        </p:cTn>
                                        <p:tgtEl>
                                          <p:spTgt spid="6"/>
                                        </p:tgtEl>
                                        <p:attrNameLst>
                                          <p:attrName>style.visibility</p:attrName>
                                        </p:attrNameLst>
                                      </p:cBhvr>
                                      <p:to>
                                        <p:strVal val="hidden"/>
                                      </p:to>
                                    </p:set>
                                  </p:childTnLst>
                                </p:cTn>
                              </p:par>
                            </p:childTnLst>
                          </p:cTn>
                        </p:par>
                        <p:par>
                          <p:cTn id="69" fill="hold">
                            <p:stCondLst>
                              <p:cond delay="0"/>
                            </p:stCondLst>
                            <p:childTnLst>
                              <p:par>
                                <p:cTn id="70" presetID="1" presetClass="entr" presetSubtype="0" fill="hold" nodeType="afterEffect">
                                  <p:stCondLst>
                                    <p:cond delay="250"/>
                                  </p:stCondLst>
                                  <p:childTnLst>
                                    <p:set>
                                      <p:cBhvr>
                                        <p:cTn id="71"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pic>
        <p:nvPicPr>
          <p:cNvPr id="22" name="Picture 21">
            <a:extLst>
              <a:ext uri="{FF2B5EF4-FFF2-40B4-BE49-F238E27FC236}">
                <a16:creationId xmlns:a16="http://schemas.microsoft.com/office/drawing/2014/main" id="{54446B7D-C6C3-4692-94C4-2307734CA98A}"/>
              </a:ext>
            </a:extLst>
          </p:cNvPr>
          <p:cNvPicPr>
            <a:picLocks noChangeAspect="1"/>
          </p:cNvPicPr>
          <p:nvPr/>
        </p:nvPicPr>
        <p:blipFill>
          <a:blip r:embed="rId3"/>
          <a:stretch>
            <a:fillRect/>
          </a:stretch>
        </p:blipFill>
        <p:spPr>
          <a:xfrm>
            <a:off x="762001" y="919825"/>
            <a:ext cx="8382750" cy="8799572"/>
          </a:xfrm>
          <a:prstGeom prst="rect">
            <a:avLst/>
          </a:prstGeom>
        </p:spPr>
      </p:pic>
      <p:pic>
        <p:nvPicPr>
          <p:cNvPr id="35" name="Picture 34">
            <a:extLst>
              <a:ext uri="{FF2B5EF4-FFF2-40B4-BE49-F238E27FC236}">
                <a16:creationId xmlns:a16="http://schemas.microsoft.com/office/drawing/2014/main" id="{39DE47BE-3E57-4CB7-B519-C110970D1611}"/>
              </a:ext>
            </a:extLst>
          </p:cNvPr>
          <p:cNvPicPr>
            <a:picLocks noChangeAspect="1"/>
          </p:cNvPicPr>
          <p:nvPr/>
        </p:nvPicPr>
        <p:blipFill>
          <a:blip r:embed="rId4"/>
          <a:stretch>
            <a:fillRect/>
          </a:stretch>
        </p:blipFill>
        <p:spPr>
          <a:xfrm>
            <a:off x="0" y="6305550"/>
            <a:ext cx="12192000" cy="552450"/>
          </a:xfrm>
          <a:prstGeom prst="rect">
            <a:avLst/>
          </a:prstGeom>
        </p:spPr>
      </p:pic>
      <p:sp>
        <p:nvSpPr>
          <p:cNvPr id="42" name="Freeform: Shape 41">
            <a:extLst>
              <a:ext uri="{FF2B5EF4-FFF2-40B4-BE49-F238E27FC236}">
                <a16:creationId xmlns:a16="http://schemas.microsoft.com/office/drawing/2014/main" id="{2A1E8608-245F-48BE-9A0A-C32D8282A904}"/>
              </a:ext>
            </a:extLst>
          </p:cNvPr>
          <p:cNvSpPr/>
          <p:nvPr/>
        </p:nvSpPr>
        <p:spPr>
          <a:xfrm>
            <a:off x="389474" y="439950"/>
            <a:ext cx="9249825" cy="5960850"/>
          </a:xfrm>
          <a:custGeom>
            <a:avLst/>
            <a:gdLst>
              <a:gd name="connsiteX0" fmla="*/ 397086 w 9249825"/>
              <a:gd name="connsiteY0" fmla="*/ 479875 h 5960850"/>
              <a:gd name="connsiteX1" fmla="*/ 397086 w 9249825"/>
              <a:gd name="connsiteY1" fmla="*/ 5498225 h 5960850"/>
              <a:gd name="connsiteX2" fmla="*/ 8749093 w 9249825"/>
              <a:gd name="connsiteY2" fmla="*/ 5498225 h 5960850"/>
              <a:gd name="connsiteX3" fmla="*/ 8749093 w 9249825"/>
              <a:gd name="connsiteY3" fmla="*/ 479875 h 5960850"/>
              <a:gd name="connsiteX4" fmla="*/ 210954 w 9249825"/>
              <a:gd name="connsiteY4" fmla="*/ 0 h 5960850"/>
              <a:gd name="connsiteX5" fmla="*/ 9038871 w 9249825"/>
              <a:gd name="connsiteY5" fmla="*/ 0 h 5960850"/>
              <a:gd name="connsiteX6" fmla="*/ 9249825 w 9249825"/>
              <a:gd name="connsiteY6" fmla="*/ 210954 h 5960850"/>
              <a:gd name="connsiteX7" fmla="*/ 9249825 w 9249825"/>
              <a:gd name="connsiteY7" fmla="*/ 5749896 h 5960850"/>
              <a:gd name="connsiteX8" fmla="*/ 9038871 w 9249825"/>
              <a:gd name="connsiteY8" fmla="*/ 5960850 h 5960850"/>
              <a:gd name="connsiteX9" fmla="*/ 210954 w 9249825"/>
              <a:gd name="connsiteY9" fmla="*/ 5960850 h 5960850"/>
              <a:gd name="connsiteX10" fmla="*/ 0 w 9249825"/>
              <a:gd name="connsiteY10" fmla="*/ 5749896 h 5960850"/>
              <a:gd name="connsiteX11" fmla="*/ 0 w 9249825"/>
              <a:gd name="connsiteY11" fmla="*/ 210954 h 5960850"/>
              <a:gd name="connsiteX12" fmla="*/ 210954 w 9249825"/>
              <a:gd name="connsiteY12" fmla="*/ 0 h 596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49825" h="5960850">
                <a:moveTo>
                  <a:pt x="397086" y="479875"/>
                </a:moveTo>
                <a:lnTo>
                  <a:pt x="397086" y="5498225"/>
                </a:lnTo>
                <a:lnTo>
                  <a:pt x="8749093" y="5498225"/>
                </a:lnTo>
                <a:lnTo>
                  <a:pt x="8749093" y="479875"/>
                </a:lnTo>
                <a:close/>
                <a:moveTo>
                  <a:pt x="210954" y="0"/>
                </a:moveTo>
                <a:lnTo>
                  <a:pt x="9038871" y="0"/>
                </a:lnTo>
                <a:cubicBezTo>
                  <a:pt x="9155378" y="0"/>
                  <a:pt x="9249825" y="94447"/>
                  <a:pt x="9249825" y="210954"/>
                </a:cubicBezTo>
                <a:lnTo>
                  <a:pt x="9249825" y="5749896"/>
                </a:lnTo>
                <a:cubicBezTo>
                  <a:pt x="9249825" y="5866403"/>
                  <a:pt x="9155378" y="5960850"/>
                  <a:pt x="9038871" y="5960850"/>
                </a:cubicBezTo>
                <a:lnTo>
                  <a:pt x="210954" y="5960850"/>
                </a:lnTo>
                <a:cubicBezTo>
                  <a:pt x="94447" y="5960850"/>
                  <a:pt x="0" y="5866403"/>
                  <a:pt x="0" y="5749896"/>
                </a:cubicBezTo>
                <a:lnTo>
                  <a:pt x="0" y="210954"/>
                </a:lnTo>
                <a:cubicBezTo>
                  <a:pt x="0" y="94447"/>
                  <a:pt x="94447" y="0"/>
                  <a:pt x="210954" y="0"/>
                </a:cubicBezTo>
                <a:close/>
              </a:path>
            </a:pathLst>
          </a:cu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2" name="Group 61">
            <a:extLst>
              <a:ext uri="{FF2B5EF4-FFF2-40B4-BE49-F238E27FC236}">
                <a16:creationId xmlns:a16="http://schemas.microsoft.com/office/drawing/2014/main" id="{1FE7665A-3C0F-4A6E-8354-CE30A910F3B5}"/>
              </a:ext>
            </a:extLst>
          </p:cNvPr>
          <p:cNvGrpSpPr/>
          <p:nvPr/>
        </p:nvGrpSpPr>
        <p:grpSpPr>
          <a:xfrm>
            <a:off x="5215526" y="1812876"/>
            <a:ext cx="5947397" cy="4532412"/>
            <a:chOff x="5215526" y="1812876"/>
            <a:chExt cx="5947397" cy="4532412"/>
          </a:xfrm>
        </p:grpSpPr>
        <p:sp>
          <p:nvSpPr>
            <p:cNvPr id="50" name="Google Shape;480;p33">
              <a:extLst>
                <a:ext uri="{FF2B5EF4-FFF2-40B4-BE49-F238E27FC236}">
                  <a16:creationId xmlns:a16="http://schemas.microsoft.com/office/drawing/2014/main" id="{F8885718-5748-4E8F-9B20-E9D1EA395495}"/>
                </a:ext>
              </a:extLst>
            </p:cNvPr>
            <p:cNvSpPr/>
            <p:nvPr/>
          </p:nvSpPr>
          <p:spPr>
            <a:xfrm>
              <a:off x="5215526" y="1812876"/>
              <a:ext cx="5947397" cy="4532412"/>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1" name="Group 60">
              <a:extLst>
                <a:ext uri="{FF2B5EF4-FFF2-40B4-BE49-F238E27FC236}">
                  <a16:creationId xmlns:a16="http://schemas.microsoft.com/office/drawing/2014/main" id="{5293DEE0-1D34-4F64-9651-D024A832BBF6}"/>
                </a:ext>
              </a:extLst>
            </p:cNvPr>
            <p:cNvGrpSpPr/>
            <p:nvPr/>
          </p:nvGrpSpPr>
          <p:grpSpPr>
            <a:xfrm>
              <a:off x="5360764" y="1969820"/>
              <a:ext cx="635280" cy="147600"/>
              <a:chOff x="5360764" y="1969820"/>
              <a:chExt cx="635280" cy="147600"/>
            </a:xfrm>
          </p:grpSpPr>
          <p:sp>
            <p:nvSpPr>
              <p:cNvPr id="58" name="Google Shape;489;p33">
                <a:extLst>
                  <a:ext uri="{FF2B5EF4-FFF2-40B4-BE49-F238E27FC236}">
                    <a16:creationId xmlns:a16="http://schemas.microsoft.com/office/drawing/2014/main" id="{C8913B82-8120-4F19-A37F-D98E17501938}"/>
                  </a:ext>
                </a:extLst>
              </p:cNvPr>
              <p:cNvSpPr/>
              <p:nvPr/>
            </p:nvSpPr>
            <p:spPr>
              <a:xfrm>
                <a:off x="5360764" y="1969820"/>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9" name="Google Shape;490;p33">
                <a:extLst>
                  <a:ext uri="{FF2B5EF4-FFF2-40B4-BE49-F238E27FC236}">
                    <a16:creationId xmlns:a16="http://schemas.microsoft.com/office/drawing/2014/main" id="{99F7FD98-2F2C-48CF-BFF7-CFA30F9EA445}"/>
                  </a:ext>
                </a:extLst>
              </p:cNvPr>
              <p:cNvSpPr/>
              <p:nvPr/>
            </p:nvSpPr>
            <p:spPr>
              <a:xfrm>
                <a:off x="5604604" y="1969820"/>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0" name="Google Shape;491;p33">
                <a:extLst>
                  <a:ext uri="{FF2B5EF4-FFF2-40B4-BE49-F238E27FC236}">
                    <a16:creationId xmlns:a16="http://schemas.microsoft.com/office/drawing/2014/main" id="{955D3550-B58A-4659-A7F3-52C409F893D6}"/>
                  </a:ext>
                </a:extLst>
              </p:cNvPr>
              <p:cNvSpPr/>
              <p:nvPr/>
            </p:nvSpPr>
            <p:spPr>
              <a:xfrm>
                <a:off x="5848444" y="1969820"/>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37" name="Google Shape;488;p33">
            <a:extLst>
              <a:ext uri="{FF2B5EF4-FFF2-40B4-BE49-F238E27FC236}">
                <a16:creationId xmlns:a16="http://schemas.microsoft.com/office/drawing/2014/main" id="{9E51643F-430F-46B1-8B21-8F4C8F277246}"/>
              </a:ext>
            </a:extLst>
          </p:cNvPr>
          <p:cNvGrpSpPr/>
          <p:nvPr/>
        </p:nvGrpSpPr>
        <p:grpSpPr>
          <a:xfrm>
            <a:off x="542721" y="550059"/>
            <a:ext cx="635280" cy="147600"/>
            <a:chOff x="2147366" y="4139382"/>
            <a:chExt cx="635280" cy="147600"/>
          </a:xfrm>
        </p:grpSpPr>
        <p:sp>
          <p:nvSpPr>
            <p:cNvPr id="38" name="Google Shape;489;p33">
              <a:extLst>
                <a:ext uri="{FF2B5EF4-FFF2-40B4-BE49-F238E27FC236}">
                  <a16:creationId xmlns:a16="http://schemas.microsoft.com/office/drawing/2014/main" id="{545FF9B9-5665-45A3-9864-30301FCC030D}"/>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9" name="Google Shape;490;p33">
              <a:extLst>
                <a:ext uri="{FF2B5EF4-FFF2-40B4-BE49-F238E27FC236}">
                  <a16:creationId xmlns:a16="http://schemas.microsoft.com/office/drawing/2014/main" id="{09E45FBA-9069-4135-80B0-42DE2F218486}"/>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0" name="Google Shape;491;p33">
              <a:extLst>
                <a:ext uri="{FF2B5EF4-FFF2-40B4-BE49-F238E27FC236}">
                  <a16:creationId xmlns:a16="http://schemas.microsoft.com/office/drawing/2014/main" id="{F030BD27-90B2-41C9-AB1E-955207455CA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41" name="Picture 40">
            <a:extLst>
              <a:ext uri="{FF2B5EF4-FFF2-40B4-BE49-F238E27FC236}">
                <a16:creationId xmlns:a16="http://schemas.microsoft.com/office/drawing/2014/main" id="{5B21A171-CFD1-4772-9784-000080557907}"/>
              </a:ext>
            </a:extLst>
          </p:cNvPr>
          <p:cNvPicPr>
            <a:picLocks noChangeAspect="1"/>
          </p:cNvPicPr>
          <p:nvPr/>
        </p:nvPicPr>
        <p:blipFill>
          <a:blip r:embed="rId5"/>
          <a:stretch>
            <a:fillRect/>
          </a:stretch>
        </p:blipFill>
        <p:spPr>
          <a:xfrm>
            <a:off x="0" y="-841"/>
            <a:ext cx="12192000" cy="679450"/>
          </a:xfrm>
          <a:prstGeom prst="rect">
            <a:avLst/>
          </a:prstGeom>
        </p:spPr>
      </p:pic>
      <p:sp>
        <p:nvSpPr>
          <p:cNvPr id="45" name="Rectangle 44">
            <a:extLst>
              <a:ext uri="{FF2B5EF4-FFF2-40B4-BE49-F238E27FC236}">
                <a16:creationId xmlns:a16="http://schemas.microsoft.com/office/drawing/2014/main" id="{A8BE07F2-8DE5-4124-8511-B61C4EDEC39A}"/>
              </a:ext>
            </a:extLst>
          </p:cNvPr>
          <p:cNvSpPr/>
          <p:nvPr/>
        </p:nvSpPr>
        <p:spPr>
          <a:xfrm>
            <a:off x="1971675" y="3719514"/>
            <a:ext cx="2438400" cy="359568"/>
          </a:xfrm>
          <a:prstGeom prst="rect">
            <a:avLst/>
          </a:prstGeom>
          <a:solidFill>
            <a:schemeClr val="accent5">
              <a:lumMod val="75000"/>
              <a:alpha val="2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E54B1FFD-68C7-4784-8FAB-CB88FC5D89CC}"/>
              </a:ext>
            </a:extLst>
          </p:cNvPr>
          <p:cNvSpPr/>
          <p:nvPr/>
        </p:nvSpPr>
        <p:spPr>
          <a:xfrm>
            <a:off x="6096000" y="2125604"/>
            <a:ext cx="3010761" cy="338554"/>
          </a:xfrm>
          <a:prstGeom prst="rect">
            <a:avLst/>
          </a:prstGeom>
        </p:spPr>
        <p:txBody>
          <a:bodyPr wrap="none" anchor="ctr">
            <a:spAutoFit/>
          </a:bodyPr>
          <a:lstStyle/>
          <a:p>
            <a:r>
              <a:rPr lang="en-US" sz="1600">
                <a:solidFill>
                  <a:schemeClr val="tx1"/>
                </a:solidFill>
                <a:latin typeface="Roboto Mono" panose="020B0604020202020204" charset="0"/>
                <a:ea typeface="Roboto Mono" panose="020B0604020202020204" charset="0"/>
              </a:rPr>
              <a:t>VD: </a:t>
            </a:r>
            <a:r>
              <a:rPr lang="en-US" sz="1600">
                <a:solidFill>
                  <a:srgbClr val="E06C75"/>
                </a:solidFill>
                <a:latin typeface="Roboto Mono" panose="020B0604020202020204" charset="0"/>
                <a:ea typeface="Roboto Mono" panose="020B0604020202020204" charset="0"/>
              </a:rPr>
              <a:t>block</a:t>
            </a:r>
            <a:r>
              <a:rPr lang="en-US" sz="1600" i="1">
                <a:solidFill>
                  <a:srgbClr val="C678DD"/>
                </a:solidFill>
                <a:latin typeface="Roboto Mono" panose="020B0604020202020204" charset="0"/>
                <a:ea typeface="Roboto Mono" panose="020B0604020202020204" charset="0"/>
              </a:rPr>
              <a:t>=</a:t>
            </a:r>
            <a:r>
              <a:rPr lang="en-US" sz="1600">
                <a:solidFill>
                  <a:srgbClr val="61AFEF"/>
                </a:solidFill>
                <a:latin typeface="Roboto Mono" panose="020B0604020202020204" charset="0"/>
                <a:ea typeface="Roboto Mono" panose="020B0604020202020204" charset="0"/>
              </a:rPr>
              <a:t>img</a:t>
            </a:r>
            <a:r>
              <a:rPr lang="en-US" sz="1600">
                <a:solidFill>
                  <a:srgbClr val="ABB2BF"/>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3</a:t>
            </a:r>
            <a:r>
              <a:rPr lang="en-US" sz="1600" i="1">
                <a:solidFill>
                  <a:srgbClr val="C678DD"/>
                </a:solidFill>
                <a:latin typeface="Roboto Mono" panose="020B0604020202020204" charset="0"/>
                <a:ea typeface="Roboto Mono" panose="020B0604020202020204" charset="0"/>
              </a:rPr>
              <a:t>:</a:t>
            </a:r>
            <a:r>
              <a:rPr lang="en-US" sz="1600" i="1">
                <a:solidFill>
                  <a:srgbClr val="D19A66"/>
                </a:solidFill>
                <a:latin typeface="Roboto Mono" panose="020B0604020202020204" charset="0"/>
                <a:ea typeface="Roboto Mono" panose="020B0604020202020204" charset="0"/>
              </a:rPr>
              <a:t>5</a:t>
            </a:r>
            <a:r>
              <a:rPr lang="en-US" sz="1600">
                <a:solidFill>
                  <a:srgbClr val="ABB2BF"/>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1</a:t>
            </a:r>
            <a:r>
              <a:rPr lang="en-US" sz="1600" i="1">
                <a:solidFill>
                  <a:srgbClr val="C678DD"/>
                </a:solidFill>
                <a:latin typeface="Roboto Mono" panose="020B0604020202020204" charset="0"/>
                <a:ea typeface="Roboto Mono" panose="020B0604020202020204" charset="0"/>
              </a:rPr>
              <a:t>:</a:t>
            </a:r>
            <a:r>
              <a:rPr lang="en-US" sz="1600">
                <a:solidFill>
                  <a:srgbClr val="D19A66"/>
                </a:solidFill>
                <a:latin typeface="Roboto Mono" panose="020B0604020202020204" charset="0"/>
                <a:ea typeface="Roboto Mono" panose="020B0604020202020204" charset="0"/>
              </a:rPr>
              <a:t>3</a:t>
            </a:r>
            <a:r>
              <a:rPr lang="en-US" sz="1600">
                <a:solidFill>
                  <a:srgbClr val="ABB2BF"/>
                </a:solidFill>
                <a:latin typeface="Roboto Mono" panose="020B0604020202020204" charset="0"/>
                <a:ea typeface="Roboto Mono" panose="020B0604020202020204" charset="0"/>
              </a:rPr>
              <a:t>);</a:t>
            </a:r>
          </a:p>
        </p:txBody>
      </p:sp>
      <p:graphicFrame>
        <p:nvGraphicFramePr>
          <p:cNvPr id="54" name="Table 53">
            <a:extLst>
              <a:ext uri="{FF2B5EF4-FFF2-40B4-BE49-F238E27FC236}">
                <a16:creationId xmlns:a16="http://schemas.microsoft.com/office/drawing/2014/main" id="{BC865F54-EADF-43BA-B190-CE2598696118}"/>
              </a:ext>
            </a:extLst>
          </p:cNvPr>
          <p:cNvGraphicFramePr>
            <a:graphicFrameLocks noGrp="1"/>
          </p:cNvGraphicFramePr>
          <p:nvPr>
            <p:extLst>
              <p:ext uri="{D42A27DB-BD31-4B8C-83A1-F6EECF244321}">
                <p14:modId xmlns:p14="http://schemas.microsoft.com/office/powerpoint/2010/main" val="1423727324"/>
              </p:ext>
            </p:extLst>
          </p:nvPr>
        </p:nvGraphicFramePr>
        <p:xfrm>
          <a:off x="5799319" y="2684553"/>
          <a:ext cx="4779810" cy="3467030"/>
        </p:xfrm>
        <a:graphic>
          <a:graphicData uri="http://schemas.openxmlformats.org/drawingml/2006/table">
            <a:tbl>
              <a:tblPr>
                <a:tableStyleId>{2D5ABB26-0587-4C30-8999-92F81FD0307C}</a:tableStyleId>
              </a:tblPr>
              <a:tblGrid>
                <a:gridCol w="682830">
                  <a:extLst>
                    <a:ext uri="{9D8B030D-6E8A-4147-A177-3AD203B41FA5}">
                      <a16:colId xmlns:a16="http://schemas.microsoft.com/office/drawing/2014/main" val="818792785"/>
                    </a:ext>
                  </a:extLst>
                </a:gridCol>
                <a:gridCol w="682830">
                  <a:extLst>
                    <a:ext uri="{9D8B030D-6E8A-4147-A177-3AD203B41FA5}">
                      <a16:colId xmlns:a16="http://schemas.microsoft.com/office/drawing/2014/main" val="4042843944"/>
                    </a:ext>
                  </a:extLst>
                </a:gridCol>
                <a:gridCol w="682830">
                  <a:extLst>
                    <a:ext uri="{9D8B030D-6E8A-4147-A177-3AD203B41FA5}">
                      <a16:colId xmlns:a16="http://schemas.microsoft.com/office/drawing/2014/main" val="1229240746"/>
                    </a:ext>
                  </a:extLst>
                </a:gridCol>
                <a:gridCol w="682830">
                  <a:extLst>
                    <a:ext uri="{9D8B030D-6E8A-4147-A177-3AD203B41FA5}">
                      <a16:colId xmlns:a16="http://schemas.microsoft.com/office/drawing/2014/main" val="3564707243"/>
                    </a:ext>
                  </a:extLst>
                </a:gridCol>
                <a:gridCol w="682830">
                  <a:extLst>
                    <a:ext uri="{9D8B030D-6E8A-4147-A177-3AD203B41FA5}">
                      <a16:colId xmlns:a16="http://schemas.microsoft.com/office/drawing/2014/main" val="2135778576"/>
                    </a:ext>
                  </a:extLst>
                </a:gridCol>
                <a:gridCol w="682830">
                  <a:extLst>
                    <a:ext uri="{9D8B030D-6E8A-4147-A177-3AD203B41FA5}">
                      <a16:colId xmlns:a16="http://schemas.microsoft.com/office/drawing/2014/main" val="1894573941"/>
                    </a:ext>
                  </a:extLst>
                </a:gridCol>
                <a:gridCol w="682830">
                  <a:extLst>
                    <a:ext uri="{9D8B030D-6E8A-4147-A177-3AD203B41FA5}">
                      <a16:colId xmlns:a16="http://schemas.microsoft.com/office/drawing/2014/main" val="2363493256"/>
                    </a:ext>
                  </a:extLst>
                </a:gridCol>
              </a:tblGrid>
              <a:tr h="495290">
                <a:tc>
                  <a:txBody>
                    <a:bodyPr/>
                    <a:lstStyle/>
                    <a:p>
                      <a:pPr algn="ctr" fontAlgn="b"/>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2</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3</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5</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6</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extLst>
                  <a:ext uri="{0D108BD9-81ED-4DB2-BD59-A6C34878D82A}">
                    <a16:rowId xmlns:a16="http://schemas.microsoft.com/office/drawing/2014/main" val="3907323642"/>
                  </a:ext>
                </a:extLst>
              </a:tr>
              <a:tr h="495290">
                <a:tc>
                  <a:txBody>
                    <a:bodyPr/>
                    <a:lstStyle/>
                    <a:p>
                      <a:pPr algn="ctr" fontAlgn="b"/>
                      <a:r>
                        <a:rPr lang="en-US" sz="1200" b="1" u="none" strike="noStrike">
                          <a:effectLst/>
                        </a:rPr>
                        <a:t>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47</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7715223"/>
                  </a:ext>
                </a:extLst>
              </a:tr>
              <a:tr h="495290">
                <a:tc>
                  <a:txBody>
                    <a:bodyPr/>
                    <a:lstStyle/>
                    <a:p>
                      <a:pPr algn="ctr" fontAlgn="b"/>
                      <a:r>
                        <a:rPr lang="en-US" sz="1200" b="1" u="none" strike="noStrike">
                          <a:effectLst/>
                        </a:rPr>
                        <a:t>2</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42752125"/>
                  </a:ext>
                </a:extLst>
              </a:tr>
              <a:tr h="495290">
                <a:tc>
                  <a:txBody>
                    <a:bodyPr/>
                    <a:lstStyle/>
                    <a:p>
                      <a:pPr algn="ctr" fontAlgn="b"/>
                      <a:r>
                        <a:rPr lang="en-US" sz="1200" b="1" u="none" strike="noStrike">
                          <a:effectLst/>
                        </a:rPr>
                        <a:t>3</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28295728"/>
                  </a:ext>
                </a:extLst>
              </a:tr>
              <a:tr h="495290">
                <a:tc>
                  <a:txBody>
                    <a:bodyPr/>
                    <a:lstStyle/>
                    <a:p>
                      <a:pPr algn="ctr" fontAlgn="b"/>
                      <a:r>
                        <a:rPr lang="en-US" sz="1200" b="1" u="none" strike="noStrike">
                          <a:effectLst/>
                        </a:rPr>
                        <a:t>4</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47</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37667659"/>
                  </a:ext>
                </a:extLst>
              </a:tr>
              <a:tr h="495290">
                <a:tc>
                  <a:txBody>
                    <a:bodyPr/>
                    <a:lstStyle/>
                    <a:p>
                      <a:pPr algn="ctr" fontAlgn="b"/>
                      <a:r>
                        <a:rPr lang="en-US" sz="1200" b="1" u="none" strike="noStrike">
                          <a:effectLst/>
                        </a:rPr>
                        <a:t>5</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48</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52233590"/>
                  </a:ext>
                </a:extLst>
              </a:tr>
              <a:tr h="495290">
                <a:tc>
                  <a:txBody>
                    <a:bodyPr/>
                    <a:lstStyle/>
                    <a:p>
                      <a:pPr algn="ctr" fontAlgn="b"/>
                      <a:r>
                        <a:rPr lang="en-US" sz="1200" b="1" u="none" strike="noStrike">
                          <a:effectLst/>
                        </a:rPr>
                        <a:t>6</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lumMod val="50000"/>
                      </a:schemeClr>
                    </a:solidFill>
                  </a:tcPr>
                </a:tc>
                <a:tc>
                  <a:txBody>
                    <a:bodyPr/>
                    <a:lstStyle/>
                    <a:p>
                      <a:pPr algn="ctr" fontAlgn="b"/>
                      <a:r>
                        <a:rPr lang="en-US" sz="1200" b="1" u="none" strike="noStrike">
                          <a:effectLst/>
                        </a:rPr>
                        <a:t>49</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51</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1" u="none" strike="noStrike">
                          <a:effectLst/>
                        </a:rPr>
                        <a:t>50</a:t>
                      </a:r>
                      <a:endParaRPr lang="en-US" sz="1200" b="1" i="0" u="none" strike="noStrike">
                        <a:solidFill>
                          <a:srgbClr val="000000"/>
                        </a:solidFill>
                        <a:effectLst/>
                        <a:latin typeface="Calibri" panose="020F0502020204030204" pitchFamily="34" charset="0"/>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96291851"/>
                  </a:ext>
                </a:extLst>
              </a:tr>
            </a:tbl>
          </a:graphicData>
        </a:graphic>
      </p:graphicFrame>
      <p:sp>
        <p:nvSpPr>
          <p:cNvPr id="55" name="Rectangle 54">
            <a:extLst>
              <a:ext uri="{FF2B5EF4-FFF2-40B4-BE49-F238E27FC236}">
                <a16:creationId xmlns:a16="http://schemas.microsoft.com/office/drawing/2014/main" id="{0CC3521E-7253-4304-AC30-D3DD17D38814}"/>
              </a:ext>
            </a:extLst>
          </p:cNvPr>
          <p:cNvSpPr/>
          <p:nvPr/>
        </p:nvSpPr>
        <p:spPr>
          <a:xfrm>
            <a:off x="7828990" y="3183622"/>
            <a:ext cx="2077761" cy="1507003"/>
          </a:xfrm>
          <a:prstGeom prst="rect">
            <a:avLst/>
          </a:prstGeom>
          <a:solidFill>
            <a:schemeClr val="accent1">
              <a:alpha val="50000"/>
            </a:schemeClr>
          </a:solidFill>
          <a:ln w="7620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791514B1-0F34-4B2A-942D-ED802C31C06F}"/>
              </a:ext>
            </a:extLst>
          </p:cNvPr>
          <p:cNvSpPr/>
          <p:nvPr/>
        </p:nvSpPr>
        <p:spPr>
          <a:xfrm>
            <a:off x="1178001" y="5171282"/>
            <a:ext cx="2438400" cy="326135"/>
          </a:xfrm>
          <a:prstGeom prst="rect">
            <a:avLst/>
          </a:prstGeom>
          <a:solidFill>
            <a:schemeClr val="accent5">
              <a:alpha val="2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Rectangle 384">
            <a:extLst>
              <a:ext uri="{FF2B5EF4-FFF2-40B4-BE49-F238E27FC236}">
                <a16:creationId xmlns:a16="http://schemas.microsoft.com/office/drawing/2014/main" id="{D4080683-707F-4098-9006-A6FB1C8A1470}"/>
              </a:ext>
            </a:extLst>
          </p:cNvPr>
          <p:cNvSpPr/>
          <p:nvPr/>
        </p:nvSpPr>
        <p:spPr>
          <a:xfrm>
            <a:off x="5678404" y="2918823"/>
            <a:ext cx="6096000" cy="2585323"/>
          </a:xfrm>
          <a:prstGeom prst="rect">
            <a:avLst/>
          </a:prstGeom>
        </p:spPr>
        <p:txBody>
          <a:bodyPr>
            <a:spAutoFit/>
          </a:bodyPr>
          <a:lstStyle/>
          <a:p>
            <a:r>
              <a:rPr lang="da-DK" sz="1800" b="1" i="1">
                <a:solidFill>
                  <a:srgbClr val="C678DD"/>
                </a:solidFill>
                <a:latin typeface="Roboto Mono" panose="020B0604020202020204" charset="0"/>
                <a:ea typeface="Roboto Mono" panose="020B0604020202020204" charset="0"/>
              </a:rPr>
              <a:t>for</a:t>
            </a:r>
            <a:r>
              <a:rPr lang="da-DK" sz="1800" b="1">
                <a:solidFill>
                  <a:srgbClr val="ABB2BF"/>
                </a:solidFill>
                <a:latin typeface="Roboto Mono" panose="020B0604020202020204" charset="0"/>
                <a:ea typeface="Roboto Mono" panose="020B0604020202020204" charset="0"/>
              </a:rPr>
              <a:t> </a:t>
            </a:r>
            <a:r>
              <a:rPr lang="da-DK" sz="1800" b="1">
                <a:solidFill>
                  <a:srgbClr val="E06C75"/>
                </a:solidFill>
                <a:latin typeface="Roboto Mono" panose="020B0604020202020204" charset="0"/>
                <a:ea typeface="Roboto Mono" panose="020B0604020202020204" charset="0"/>
              </a:rPr>
              <a:t>i</a:t>
            </a:r>
            <a:r>
              <a:rPr lang="da-DK" sz="1800" b="1" i="1">
                <a:solidFill>
                  <a:srgbClr val="C678DD"/>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1</a:t>
            </a:r>
            <a:r>
              <a:rPr lang="da-DK" sz="1800" b="1" i="1">
                <a:solidFill>
                  <a:srgbClr val="C678DD"/>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x</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for</a:t>
            </a:r>
            <a:r>
              <a:rPr lang="da-DK" sz="1800" b="1">
                <a:solidFill>
                  <a:srgbClr val="ABB2BF"/>
                </a:solidFill>
                <a:latin typeface="Roboto Mono" panose="020B0604020202020204" charset="0"/>
                <a:ea typeface="Roboto Mono" panose="020B0604020202020204" charset="0"/>
              </a:rPr>
              <a:t> </a:t>
            </a:r>
            <a:r>
              <a:rPr lang="da-DK" sz="1800" b="1">
                <a:solidFill>
                  <a:srgbClr val="E06C75"/>
                </a:solidFill>
                <a:latin typeface="Roboto Mono" panose="020B0604020202020204" charset="0"/>
                <a:ea typeface="Roboto Mono" panose="020B0604020202020204" charset="0"/>
              </a:rPr>
              <a:t>j</a:t>
            </a:r>
            <a:r>
              <a:rPr lang="da-DK" sz="1800" b="1" i="1">
                <a:solidFill>
                  <a:srgbClr val="C678DD"/>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1</a:t>
            </a:r>
            <a:r>
              <a:rPr lang="da-DK" sz="1800" b="1" i="1">
                <a:solidFill>
                  <a:srgbClr val="C678DD"/>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y</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if</a:t>
            </a:r>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img</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)&gt;</a:t>
            </a:r>
            <a:r>
              <a:rPr lang="da-DK" sz="1800" b="1">
                <a:solidFill>
                  <a:srgbClr val="61AFEF"/>
                </a:solidFill>
                <a:latin typeface="Roboto Mono" panose="020B0604020202020204" charset="0"/>
                <a:ea typeface="Roboto Mono" panose="020B0604020202020204" charset="0"/>
              </a:rPr>
              <a:t>face</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20</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bw</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Lmax</a:t>
            </a:r>
            <a:r>
              <a:rPr lang="da-DK" sz="1800" b="1">
                <a:solidFill>
                  <a:srgbClr val="ABB2BF"/>
                </a:solidFill>
                <a:latin typeface="Roboto Mono" panose="020B0604020202020204" charset="0"/>
                <a:ea typeface="Roboto Mono" panose="020B0604020202020204" charset="0"/>
              </a:rPr>
              <a:t>;</a:t>
            </a: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else</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a:solidFill>
                  <a:srgbClr val="61AFEF"/>
                </a:solidFill>
                <a:latin typeface="Roboto Mono" panose="020B0604020202020204" charset="0"/>
                <a:ea typeface="Roboto Mono" panose="020B0604020202020204" charset="0"/>
              </a:rPr>
              <a:t>bw</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i</a:t>
            </a:r>
            <a:r>
              <a:rPr lang="da-DK" sz="1800" b="1">
                <a:solidFill>
                  <a:srgbClr val="ABB2BF"/>
                </a:solidFill>
                <a:latin typeface="Roboto Mono" panose="020B0604020202020204" charset="0"/>
                <a:ea typeface="Roboto Mono" panose="020B0604020202020204" charset="0"/>
              </a:rPr>
              <a:t>,</a:t>
            </a:r>
            <a:r>
              <a:rPr lang="da-DK" sz="1800" b="1">
                <a:solidFill>
                  <a:srgbClr val="E06C75"/>
                </a:solidFill>
                <a:latin typeface="Roboto Mono" panose="020B0604020202020204" charset="0"/>
                <a:ea typeface="Roboto Mono" panose="020B0604020202020204" charset="0"/>
              </a:rPr>
              <a:t>j</a:t>
            </a:r>
            <a:r>
              <a:rPr lang="da-DK" sz="1800" b="1">
                <a:solidFill>
                  <a:srgbClr val="ABB2BF"/>
                </a:solidFill>
                <a:latin typeface="Roboto Mono" panose="020B0604020202020204" charset="0"/>
                <a:ea typeface="Roboto Mono" panose="020B0604020202020204" charset="0"/>
              </a:rPr>
              <a:t>)=</a:t>
            </a:r>
            <a:r>
              <a:rPr lang="da-DK" sz="1800" b="1">
                <a:solidFill>
                  <a:srgbClr val="D19A66"/>
                </a:solidFill>
                <a:latin typeface="Roboto Mono" panose="020B0604020202020204" charset="0"/>
                <a:ea typeface="Roboto Mono" panose="020B0604020202020204" charset="0"/>
              </a:rPr>
              <a:t>0</a:t>
            </a:r>
            <a:r>
              <a:rPr lang="da-DK" sz="1800" b="1">
                <a:solidFill>
                  <a:srgbClr val="ABB2BF"/>
                </a:solidFill>
                <a:latin typeface="Roboto Mono" panose="020B0604020202020204" charset="0"/>
                <a:ea typeface="Roboto Mono" panose="020B0604020202020204" charset="0"/>
              </a:rPr>
              <a:t>;</a:t>
            </a: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a:p>
            <a:r>
              <a:rPr lang="da-DK" sz="1800" b="1">
                <a:solidFill>
                  <a:srgbClr val="ABB2BF"/>
                </a:solidFill>
                <a:latin typeface="Roboto Mono" panose="020B0604020202020204" charset="0"/>
                <a:ea typeface="Roboto Mono" panose="020B0604020202020204" charset="0"/>
              </a:rPr>
              <a:t>    </a:t>
            </a:r>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a:p>
            <a:r>
              <a:rPr lang="da-DK" sz="1800" b="1" i="1">
                <a:solidFill>
                  <a:srgbClr val="C678DD"/>
                </a:solidFill>
                <a:latin typeface="Roboto Mono" panose="020B0604020202020204" charset="0"/>
                <a:ea typeface="Roboto Mono" panose="020B0604020202020204" charset="0"/>
              </a:rPr>
              <a:t>end</a:t>
            </a:r>
            <a:endParaRPr lang="da-DK" sz="1800" b="1">
              <a:solidFill>
                <a:srgbClr val="ABB2BF"/>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1294609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2.96296E-6 L 0.00039 -0.27546 " pathEditMode="relative" rAng="0" ptsTypes="AA">
                                      <p:cBhvr>
                                        <p:cTn id="6" dur="2000" fill="hold"/>
                                        <p:tgtEl>
                                          <p:spTgt spid="22"/>
                                        </p:tgtEl>
                                        <p:attrNameLst>
                                          <p:attrName>ppt_x</p:attrName>
                                          <p:attrName>ppt_y</p:attrName>
                                        </p:attrNameLst>
                                      </p:cBhvr>
                                      <p:rCtr x="13" y="-13773"/>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0.00039 -0.27546 L 0.00039 -0.54074 " pathEditMode="relative" rAng="0" ptsTypes="AA">
                                      <p:cBhvr>
                                        <p:cTn id="10" dur="2000" fill="hold"/>
                                        <p:tgtEl>
                                          <p:spTgt spid="22"/>
                                        </p:tgtEl>
                                        <p:attrNameLst>
                                          <p:attrName>ppt_x</p:attrName>
                                          <p:attrName>ppt_y</p:attrName>
                                        </p:attrNameLst>
                                      </p:cBhvr>
                                      <p:rCtr x="0" y="-13264"/>
                                    </p:animMotion>
                                  </p:childTnLst>
                                </p:cTn>
                              </p:par>
                            </p:childTnLst>
                          </p:cTn>
                        </p:par>
                        <p:par>
                          <p:cTn id="11" fill="hold">
                            <p:stCondLst>
                              <p:cond delay="2000"/>
                            </p:stCondLst>
                            <p:childTnLst>
                              <p:par>
                                <p:cTn id="12" presetID="1" presetClass="entr" presetSubtype="0" fill="hold" grpId="0" nodeType="afterEffect">
                                  <p:stCondLst>
                                    <p:cond delay="0"/>
                                  </p:stCondLst>
                                  <p:childTnLst>
                                    <p:set>
                                      <p:cBhvr>
                                        <p:cTn id="13" dur="1" fill="hold">
                                          <p:stCondLst>
                                            <p:cond delay="0"/>
                                          </p:stCondLst>
                                        </p:cTn>
                                        <p:tgtEl>
                                          <p:spTgt spid="45"/>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62"/>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1"/>
                                        </p:tgtEl>
                                        <p:attrNameLst>
                                          <p:attrName>style.visibility</p:attrName>
                                        </p:attrNameLst>
                                      </p:cBhvr>
                                      <p:to>
                                        <p:strVal val="visible"/>
                                      </p:to>
                                    </p:set>
                                  </p:childTnLst>
                                </p:cTn>
                              </p:par>
                              <p:par>
                                <p:cTn id="20" presetID="1" presetClass="entr" presetSubtype="0" fill="hold" nodeType="withEffect">
                                  <p:stCondLst>
                                    <p:cond delay="0"/>
                                  </p:stCondLst>
                                  <p:childTnLst>
                                    <p:set>
                                      <p:cBhvr>
                                        <p:cTn id="21" dur="1" fill="hold">
                                          <p:stCondLst>
                                            <p:cond delay="0"/>
                                          </p:stCondLst>
                                        </p:cTn>
                                        <p:tgtEl>
                                          <p:spTgt spid="54"/>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5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xit" presetSubtype="0" fill="hold" grpId="1" nodeType="clickEffect">
                                  <p:stCondLst>
                                    <p:cond delay="0"/>
                                  </p:stCondLst>
                                  <p:childTnLst>
                                    <p:set>
                                      <p:cBhvr>
                                        <p:cTn id="27" dur="1" fill="hold">
                                          <p:stCondLst>
                                            <p:cond delay="0"/>
                                          </p:stCondLst>
                                        </p:cTn>
                                        <p:tgtEl>
                                          <p:spTgt spid="51"/>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0"/>
                                          </p:stCondLst>
                                        </p:cTn>
                                        <p:tgtEl>
                                          <p:spTgt spid="54"/>
                                        </p:tgtEl>
                                        <p:attrNameLst>
                                          <p:attrName>style.visibility</p:attrName>
                                        </p:attrNameLst>
                                      </p:cBhvr>
                                      <p:to>
                                        <p:strVal val="hidden"/>
                                      </p:to>
                                    </p:set>
                                  </p:childTnLst>
                                </p:cTn>
                              </p:par>
                              <p:par>
                                <p:cTn id="30" presetID="1" presetClass="exit" presetSubtype="0" fill="hold" grpId="1" nodeType="withEffect">
                                  <p:stCondLst>
                                    <p:cond delay="0"/>
                                  </p:stCondLst>
                                  <p:childTnLst>
                                    <p:set>
                                      <p:cBhvr>
                                        <p:cTn id="31" dur="1" fill="hold">
                                          <p:stCondLst>
                                            <p:cond delay="0"/>
                                          </p:stCondLst>
                                        </p:cTn>
                                        <p:tgtEl>
                                          <p:spTgt spid="55"/>
                                        </p:tgtEl>
                                        <p:attrNameLst>
                                          <p:attrName>style.visibility</p:attrName>
                                        </p:attrNameLst>
                                      </p:cBhvr>
                                      <p:to>
                                        <p:strVal val="hidden"/>
                                      </p:to>
                                    </p:set>
                                  </p:childTnLst>
                                </p:cTn>
                              </p:par>
                              <p:par>
                                <p:cTn id="32" presetID="1" presetClass="exit" presetSubtype="0" fill="hold" grpId="1" nodeType="withEffect">
                                  <p:stCondLst>
                                    <p:cond delay="0"/>
                                  </p:stCondLst>
                                  <p:childTnLst>
                                    <p:set>
                                      <p:cBhvr>
                                        <p:cTn id="33" dur="1" fill="hold">
                                          <p:stCondLst>
                                            <p:cond delay="0"/>
                                          </p:stCondLst>
                                        </p:cTn>
                                        <p:tgtEl>
                                          <p:spTgt spid="45"/>
                                        </p:tgtEl>
                                        <p:attrNameLst>
                                          <p:attrName>style.visibility</p:attrName>
                                        </p:attrNameLst>
                                      </p:cBhvr>
                                      <p:to>
                                        <p:strVal val="hidden"/>
                                      </p:to>
                                    </p:set>
                                  </p:childTnLst>
                                </p:cTn>
                              </p:par>
                            </p:childTnLst>
                          </p:cTn>
                        </p:par>
                        <p:par>
                          <p:cTn id="34" fill="hold">
                            <p:stCondLst>
                              <p:cond delay="0"/>
                            </p:stCondLst>
                            <p:childTnLst>
                              <p:par>
                                <p:cTn id="35" presetID="1" presetClass="entr" presetSubtype="0" fill="hold" grpId="0" nodeType="afterEffect">
                                  <p:stCondLst>
                                    <p:cond delay="0"/>
                                  </p:stCondLst>
                                  <p:childTnLst>
                                    <p:set>
                                      <p:cBhvr>
                                        <p:cTn id="36" dur="1" fill="hold">
                                          <p:stCondLst>
                                            <p:cond delay="0"/>
                                          </p:stCondLst>
                                        </p:cTn>
                                        <p:tgtEl>
                                          <p:spTgt spid="63"/>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0"/>
                                  </p:stCondLst>
                                  <p:childTnLst>
                                    <p:set>
                                      <p:cBhvr>
                                        <p:cTn id="39" dur="1" fill="hold">
                                          <p:stCondLst>
                                            <p:cond delay="0"/>
                                          </p:stCondLst>
                                        </p:cTn>
                                        <p:tgtEl>
                                          <p:spTgt spid="3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5" grpId="1" animBg="1"/>
      <p:bldP spid="51" grpId="0"/>
      <p:bldP spid="51" grpId="1"/>
      <p:bldP spid="55" grpId="0" animBg="1"/>
      <p:bldP spid="55" grpId="1" animBg="1"/>
      <p:bldP spid="63" grpId="0" animBg="1"/>
      <p:bldP spid="38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CAE3698-DD88-4855-95E7-92FE3EF28D21}"/>
              </a:ext>
            </a:extLst>
          </p:cNvPr>
          <p:cNvPicPr>
            <a:picLocks noChangeAspect="1"/>
          </p:cNvPicPr>
          <p:nvPr/>
        </p:nvPicPr>
        <p:blipFill>
          <a:blip r:embed="rId2"/>
          <a:srcRect/>
          <a:stretch>
            <a:fillRect/>
          </a:stretch>
        </p:blipFill>
        <p:spPr>
          <a:xfrm>
            <a:off x="1601080" y="269695"/>
            <a:ext cx="3428604" cy="6090008"/>
          </a:xfrm>
          <a:custGeom>
            <a:avLst/>
            <a:gdLst>
              <a:gd name="connsiteX0" fmla="*/ 121338 w 3428604"/>
              <a:gd name="connsiteY0" fmla="*/ 0 h 6090008"/>
              <a:gd name="connsiteX1" fmla="*/ 3307266 w 3428604"/>
              <a:gd name="connsiteY1" fmla="*/ 0 h 6090008"/>
              <a:gd name="connsiteX2" fmla="*/ 3428604 w 3428604"/>
              <a:gd name="connsiteY2" fmla="*/ 121338 h 6090008"/>
              <a:gd name="connsiteX3" fmla="*/ 3428604 w 3428604"/>
              <a:gd name="connsiteY3" fmla="*/ 5968671 h 6090008"/>
              <a:gd name="connsiteX4" fmla="*/ 3354496 w 3428604"/>
              <a:gd name="connsiteY4" fmla="*/ 6080474 h 6090008"/>
              <a:gd name="connsiteX5" fmla="*/ 3307271 w 3428604"/>
              <a:gd name="connsiteY5" fmla="*/ 6090008 h 6090008"/>
              <a:gd name="connsiteX6" fmla="*/ 121333 w 3428604"/>
              <a:gd name="connsiteY6" fmla="*/ 6090008 h 6090008"/>
              <a:gd name="connsiteX7" fmla="*/ 74108 w 3428604"/>
              <a:gd name="connsiteY7" fmla="*/ 6080474 h 6090008"/>
              <a:gd name="connsiteX8" fmla="*/ 0 w 3428604"/>
              <a:gd name="connsiteY8" fmla="*/ 5968671 h 6090008"/>
              <a:gd name="connsiteX9" fmla="*/ 0 w 3428604"/>
              <a:gd name="connsiteY9" fmla="*/ 121338 h 6090008"/>
              <a:gd name="connsiteX10" fmla="*/ 121338 w 3428604"/>
              <a:gd name="connsiteY10" fmla="*/ 0 h 609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28604" h="6090008">
                <a:moveTo>
                  <a:pt x="121338" y="0"/>
                </a:moveTo>
                <a:lnTo>
                  <a:pt x="3307266" y="0"/>
                </a:lnTo>
                <a:cubicBezTo>
                  <a:pt x="3374279" y="0"/>
                  <a:pt x="3428604" y="54325"/>
                  <a:pt x="3428604" y="121338"/>
                </a:cubicBezTo>
                <a:lnTo>
                  <a:pt x="3428604" y="5968671"/>
                </a:lnTo>
                <a:cubicBezTo>
                  <a:pt x="3428604" y="6018931"/>
                  <a:pt x="3398046" y="6062054"/>
                  <a:pt x="3354496" y="6080474"/>
                </a:cubicBezTo>
                <a:lnTo>
                  <a:pt x="3307271" y="6090008"/>
                </a:lnTo>
                <a:lnTo>
                  <a:pt x="121333" y="6090008"/>
                </a:lnTo>
                <a:lnTo>
                  <a:pt x="74108" y="6080474"/>
                </a:lnTo>
                <a:cubicBezTo>
                  <a:pt x="30558" y="6062054"/>
                  <a:pt x="0" y="6018931"/>
                  <a:pt x="0" y="5968671"/>
                </a:cubicBezTo>
                <a:lnTo>
                  <a:pt x="0" y="121338"/>
                </a:lnTo>
                <a:cubicBezTo>
                  <a:pt x="0" y="54325"/>
                  <a:pt x="54325" y="0"/>
                  <a:pt x="121338" y="0"/>
                </a:cubicBezTo>
                <a:close/>
              </a:path>
            </a:pathLst>
          </a:custGeom>
        </p:spPr>
      </p:pic>
      <p:grpSp>
        <p:nvGrpSpPr>
          <p:cNvPr id="3" name="Google Shape;484;p33">
            <a:extLst>
              <a:ext uri="{FF2B5EF4-FFF2-40B4-BE49-F238E27FC236}">
                <a16:creationId xmlns:a16="http://schemas.microsoft.com/office/drawing/2014/main" id="{08D0DDB5-C99D-4448-8C72-39315DB8B0F1}"/>
              </a:ext>
            </a:extLst>
          </p:cNvPr>
          <p:cNvGrpSpPr/>
          <p:nvPr/>
        </p:nvGrpSpPr>
        <p:grpSpPr>
          <a:xfrm>
            <a:off x="1705025" y="350697"/>
            <a:ext cx="635280" cy="147600"/>
            <a:chOff x="2147366" y="4139382"/>
            <a:chExt cx="635280" cy="147600"/>
          </a:xfrm>
        </p:grpSpPr>
        <p:sp>
          <p:nvSpPr>
            <p:cNvPr id="4" name="Google Shape;485;p33">
              <a:extLst>
                <a:ext uri="{FF2B5EF4-FFF2-40B4-BE49-F238E27FC236}">
                  <a16:creationId xmlns:a16="http://schemas.microsoft.com/office/drawing/2014/main" id="{A2C74259-1B4C-4B02-A910-5083546F1F82}"/>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 name="Google Shape;486;p33">
              <a:extLst>
                <a:ext uri="{FF2B5EF4-FFF2-40B4-BE49-F238E27FC236}">
                  <a16:creationId xmlns:a16="http://schemas.microsoft.com/office/drawing/2014/main" id="{18B49489-5198-4A84-9B04-229977507E71}"/>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 name="Google Shape;487;p33">
              <a:extLst>
                <a:ext uri="{FF2B5EF4-FFF2-40B4-BE49-F238E27FC236}">
                  <a16:creationId xmlns:a16="http://schemas.microsoft.com/office/drawing/2014/main" id="{A7A457AA-B411-4F67-AD82-A8152D307A6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15" name="Picture 14">
            <a:extLst>
              <a:ext uri="{FF2B5EF4-FFF2-40B4-BE49-F238E27FC236}">
                <a16:creationId xmlns:a16="http://schemas.microsoft.com/office/drawing/2014/main" id="{44278CCD-5E6C-4796-B50F-601FF5A780AA}"/>
              </a:ext>
            </a:extLst>
          </p:cNvPr>
          <p:cNvPicPr>
            <a:picLocks noChangeAspect="1"/>
          </p:cNvPicPr>
          <p:nvPr/>
        </p:nvPicPr>
        <p:blipFill>
          <a:blip r:embed="rId3"/>
          <a:srcRect/>
          <a:stretch>
            <a:fillRect/>
          </a:stretch>
        </p:blipFill>
        <p:spPr>
          <a:xfrm>
            <a:off x="7349421" y="269695"/>
            <a:ext cx="3428603" cy="6090008"/>
          </a:xfrm>
          <a:custGeom>
            <a:avLst/>
            <a:gdLst>
              <a:gd name="connsiteX0" fmla="*/ 121338 w 3428603"/>
              <a:gd name="connsiteY0" fmla="*/ 0 h 6090008"/>
              <a:gd name="connsiteX1" fmla="*/ 3307266 w 3428603"/>
              <a:gd name="connsiteY1" fmla="*/ 0 h 6090008"/>
              <a:gd name="connsiteX2" fmla="*/ 3419069 w 3428603"/>
              <a:gd name="connsiteY2" fmla="*/ 74108 h 6090008"/>
              <a:gd name="connsiteX3" fmla="*/ 3428603 w 3428603"/>
              <a:gd name="connsiteY3" fmla="*/ 121333 h 6090008"/>
              <a:gd name="connsiteX4" fmla="*/ 3428603 w 3428603"/>
              <a:gd name="connsiteY4" fmla="*/ 5968676 h 6090008"/>
              <a:gd name="connsiteX5" fmla="*/ 3419069 w 3428603"/>
              <a:gd name="connsiteY5" fmla="*/ 6015901 h 6090008"/>
              <a:gd name="connsiteX6" fmla="*/ 3354496 w 3428603"/>
              <a:gd name="connsiteY6" fmla="*/ 6080474 h 6090008"/>
              <a:gd name="connsiteX7" fmla="*/ 3307271 w 3428603"/>
              <a:gd name="connsiteY7" fmla="*/ 6090008 h 6090008"/>
              <a:gd name="connsiteX8" fmla="*/ 121333 w 3428603"/>
              <a:gd name="connsiteY8" fmla="*/ 6090008 h 6090008"/>
              <a:gd name="connsiteX9" fmla="*/ 74108 w 3428603"/>
              <a:gd name="connsiteY9" fmla="*/ 6080474 h 6090008"/>
              <a:gd name="connsiteX10" fmla="*/ 0 w 3428603"/>
              <a:gd name="connsiteY10" fmla="*/ 5968671 h 6090008"/>
              <a:gd name="connsiteX11" fmla="*/ 0 w 3428603"/>
              <a:gd name="connsiteY11" fmla="*/ 121338 h 6090008"/>
              <a:gd name="connsiteX12" fmla="*/ 121338 w 3428603"/>
              <a:gd name="connsiteY12" fmla="*/ 0 h 6090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8603" h="6090008">
                <a:moveTo>
                  <a:pt x="121338" y="0"/>
                </a:moveTo>
                <a:lnTo>
                  <a:pt x="3307266" y="0"/>
                </a:lnTo>
                <a:cubicBezTo>
                  <a:pt x="3357526" y="0"/>
                  <a:pt x="3400648" y="30558"/>
                  <a:pt x="3419069" y="74108"/>
                </a:cubicBezTo>
                <a:lnTo>
                  <a:pt x="3428603" y="121333"/>
                </a:lnTo>
                <a:lnTo>
                  <a:pt x="3428603" y="5968676"/>
                </a:lnTo>
                <a:lnTo>
                  <a:pt x="3419069" y="6015901"/>
                </a:lnTo>
                <a:cubicBezTo>
                  <a:pt x="3406789" y="6044935"/>
                  <a:pt x="3383530" y="6068194"/>
                  <a:pt x="3354496" y="6080474"/>
                </a:cubicBezTo>
                <a:lnTo>
                  <a:pt x="3307271" y="6090008"/>
                </a:lnTo>
                <a:lnTo>
                  <a:pt x="121333" y="6090008"/>
                </a:lnTo>
                <a:lnTo>
                  <a:pt x="74108" y="6080474"/>
                </a:lnTo>
                <a:cubicBezTo>
                  <a:pt x="30558" y="6062054"/>
                  <a:pt x="0" y="6018931"/>
                  <a:pt x="0" y="5968671"/>
                </a:cubicBezTo>
                <a:lnTo>
                  <a:pt x="0" y="121338"/>
                </a:lnTo>
                <a:cubicBezTo>
                  <a:pt x="0" y="54325"/>
                  <a:pt x="54325" y="0"/>
                  <a:pt x="121338" y="0"/>
                </a:cubicBezTo>
                <a:close/>
              </a:path>
            </a:pathLst>
          </a:custGeom>
        </p:spPr>
      </p:pic>
      <p:grpSp>
        <p:nvGrpSpPr>
          <p:cNvPr id="16" name="Google Shape;484;p33">
            <a:extLst>
              <a:ext uri="{FF2B5EF4-FFF2-40B4-BE49-F238E27FC236}">
                <a16:creationId xmlns:a16="http://schemas.microsoft.com/office/drawing/2014/main" id="{8AC7D5FF-F206-490D-8FA6-EF232730BA18}"/>
              </a:ext>
            </a:extLst>
          </p:cNvPr>
          <p:cNvGrpSpPr/>
          <p:nvPr/>
        </p:nvGrpSpPr>
        <p:grpSpPr>
          <a:xfrm>
            <a:off x="7550691" y="350697"/>
            <a:ext cx="635280" cy="147600"/>
            <a:chOff x="2147366" y="4139382"/>
            <a:chExt cx="635280" cy="147600"/>
          </a:xfrm>
        </p:grpSpPr>
        <p:sp>
          <p:nvSpPr>
            <p:cNvPr id="17" name="Google Shape;485;p33">
              <a:extLst>
                <a:ext uri="{FF2B5EF4-FFF2-40B4-BE49-F238E27FC236}">
                  <a16:creationId xmlns:a16="http://schemas.microsoft.com/office/drawing/2014/main" id="{350EB1DB-4CE1-43C5-AA48-59298191F65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486;p33">
              <a:extLst>
                <a:ext uri="{FF2B5EF4-FFF2-40B4-BE49-F238E27FC236}">
                  <a16:creationId xmlns:a16="http://schemas.microsoft.com/office/drawing/2014/main" id="{6E8667FD-B63D-4339-BFF4-14F877638D43}"/>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487;p33">
              <a:extLst>
                <a:ext uri="{FF2B5EF4-FFF2-40B4-BE49-F238E27FC236}">
                  <a16:creationId xmlns:a16="http://schemas.microsoft.com/office/drawing/2014/main" id="{07E658F5-19C6-45A7-A25C-4E46229BCA4B}"/>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1" name="Group 40">
            <a:extLst>
              <a:ext uri="{FF2B5EF4-FFF2-40B4-BE49-F238E27FC236}">
                <a16:creationId xmlns:a16="http://schemas.microsoft.com/office/drawing/2014/main" id="{41907E6E-9BE2-486B-B23C-253E24E9880A}"/>
              </a:ext>
            </a:extLst>
          </p:cNvPr>
          <p:cNvGrpSpPr/>
          <p:nvPr/>
        </p:nvGrpSpPr>
        <p:grpSpPr>
          <a:xfrm>
            <a:off x="1092882" y="634773"/>
            <a:ext cx="4207778" cy="5588454"/>
            <a:chOff x="1092882" y="634773"/>
            <a:chExt cx="4207778" cy="5588454"/>
          </a:xfrm>
        </p:grpSpPr>
        <p:pic>
          <p:nvPicPr>
            <p:cNvPr id="25" name="Picture 24">
              <a:extLst>
                <a:ext uri="{FF2B5EF4-FFF2-40B4-BE49-F238E27FC236}">
                  <a16:creationId xmlns:a16="http://schemas.microsoft.com/office/drawing/2014/main" id="{2194D221-3180-45B1-B8BE-B61FE6615419}"/>
                </a:ext>
              </a:extLst>
            </p:cNvPr>
            <p:cNvPicPr>
              <a:picLocks noChangeAspect="1"/>
            </p:cNvPicPr>
            <p:nvPr/>
          </p:nvPicPr>
          <p:blipFill>
            <a:blip r:embed="rId4"/>
            <a:srcRect/>
            <a:stretch>
              <a:fillRect/>
            </a:stretch>
          </p:blipFill>
          <p:spPr>
            <a:xfrm>
              <a:off x="1092882" y="634773"/>
              <a:ext cx="4207778" cy="5588454"/>
            </a:xfrm>
            <a:custGeom>
              <a:avLst/>
              <a:gdLst>
                <a:gd name="connsiteX0" fmla="*/ 129442 w 3657600"/>
                <a:gd name="connsiteY0" fmla="*/ 0 h 4857749"/>
                <a:gd name="connsiteX1" fmla="*/ 3528158 w 3657600"/>
                <a:gd name="connsiteY1" fmla="*/ 0 h 4857749"/>
                <a:gd name="connsiteX2" fmla="*/ 3657600 w 3657600"/>
                <a:gd name="connsiteY2" fmla="*/ 129442 h 4857749"/>
                <a:gd name="connsiteX3" fmla="*/ 3657600 w 3657600"/>
                <a:gd name="connsiteY3" fmla="*/ 4728308 h 4857749"/>
                <a:gd name="connsiteX4" fmla="*/ 3578543 w 3657600"/>
                <a:gd name="connsiteY4" fmla="*/ 4847578 h 4857749"/>
                <a:gd name="connsiteX5" fmla="*/ 3528163 w 3657600"/>
                <a:gd name="connsiteY5" fmla="*/ 4857749 h 4857749"/>
                <a:gd name="connsiteX6" fmla="*/ 129437 w 3657600"/>
                <a:gd name="connsiteY6" fmla="*/ 4857749 h 4857749"/>
                <a:gd name="connsiteX7" fmla="*/ 79057 w 3657600"/>
                <a:gd name="connsiteY7" fmla="*/ 4847578 h 4857749"/>
                <a:gd name="connsiteX8" fmla="*/ 0 w 3657600"/>
                <a:gd name="connsiteY8" fmla="*/ 4728308 h 4857749"/>
                <a:gd name="connsiteX9" fmla="*/ 0 w 3657600"/>
                <a:gd name="connsiteY9" fmla="*/ 129442 h 4857749"/>
                <a:gd name="connsiteX10" fmla="*/ 129442 w 3657600"/>
                <a:gd name="connsiteY10" fmla="*/ 0 h 485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57600" h="4857749">
                  <a:moveTo>
                    <a:pt x="129442" y="0"/>
                  </a:moveTo>
                  <a:lnTo>
                    <a:pt x="3528158" y="0"/>
                  </a:lnTo>
                  <a:cubicBezTo>
                    <a:pt x="3599647" y="0"/>
                    <a:pt x="3657600" y="57953"/>
                    <a:pt x="3657600" y="129442"/>
                  </a:cubicBezTo>
                  <a:lnTo>
                    <a:pt x="3657600" y="4728308"/>
                  </a:lnTo>
                  <a:cubicBezTo>
                    <a:pt x="3657600" y="4781925"/>
                    <a:pt x="3625002" y="4827928"/>
                    <a:pt x="3578543" y="4847578"/>
                  </a:cubicBezTo>
                  <a:lnTo>
                    <a:pt x="3528163" y="4857749"/>
                  </a:lnTo>
                  <a:lnTo>
                    <a:pt x="129437" y="4857749"/>
                  </a:lnTo>
                  <a:lnTo>
                    <a:pt x="79057" y="4847578"/>
                  </a:lnTo>
                  <a:cubicBezTo>
                    <a:pt x="32599" y="4827928"/>
                    <a:pt x="0" y="4781925"/>
                    <a:pt x="0" y="4728308"/>
                  </a:cubicBezTo>
                  <a:lnTo>
                    <a:pt x="0" y="129442"/>
                  </a:lnTo>
                  <a:cubicBezTo>
                    <a:pt x="0" y="57953"/>
                    <a:pt x="57953" y="0"/>
                    <a:pt x="129442" y="0"/>
                  </a:cubicBezTo>
                  <a:close/>
                </a:path>
              </a:pathLst>
            </a:custGeom>
          </p:spPr>
        </p:pic>
        <p:grpSp>
          <p:nvGrpSpPr>
            <p:cNvPr id="32" name="Google Shape;484;p33">
              <a:extLst>
                <a:ext uri="{FF2B5EF4-FFF2-40B4-BE49-F238E27FC236}">
                  <a16:creationId xmlns:a16="http://schemas.microsoft.com/office/drawing/2014/main" id="{BA144B92-AD38-4681-B534-8A0A58BD1FB6}"/>
                </a:ext>
              </a:extLst>
            </p:cNvPr>
            <p:cNvGrpSpPr/>
            <p:nvPr/>
          </p:nvGrpSpPr>
          <p:grpSpPr>
            <a:xfrm>
              <a:off x="1217345" y="789575"/>
              <a:ext cx="635280" cy="147600"/>
              <a:chOff x="2147366" y="4139382"/>
              <a:chExt cx="635280" cy="147600"/>
            </a:xfrm>
          </p:grpSpPr>
          <p:sp>
            <p:nvSpPr>
              <p:cNvPr id="33" name="Google Shape;485;p33">
                <a:extLst>
                  <a:ext uri="{FF2B5EF4-FFF2-40B4-BE49-F238E27FC236}">
                    <a16:creationId xmlns:a16="http://schemas.microsoft.com/office/drawing/2014/main" id="{7E122475-C16A-4D8E-9FA7-A362D42D4F90}"/>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 name="Google Shape;486;p33">
                <a:extLst>
                  <a:ext uri="{FF2B5EF4-FFF2-40B4-BE49-F238E27FC236}">
                    <a16:creationId xmlns:a16="http://schemas.microsoft.com/office/drawing/2014/main" id="{2F0AED68-C36E-4388-A5C2-93D978CADF8E}"/>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 name="Google Shape;487;p33">
                <a:extLst>
                  <a:ext uri="{FF2B5EF4-FFF2-40B4-BE49-F238E27FC236}">
                    <a16:creationId xmlns:a16="http://schemas.microsoft.com/office/drawing/2014/main" id="{C1AA8540-3FC4-4CFE-BF82-ACB4C7FB7476}"/>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40" name="Group 39">
            <a:extLst>
              <a:ext uri="{FF2B5EF4-FFF2-40B4-BE49-F238E27FC236}">
                <a16:creationId xmlns:a16="http://schemas.microsoft.com/office/drawing/2014/main" id="{AFC63CCC-3064-4EF0-84D9-DF5FF774C39E}"/>
              </a:ext>
            </a:extLst>
          </p:cNvPr>
          <p:cNvGrpSpPr/>
          <p:nvPr/>
        </p:nvGrpSpPr>
        <p:grpSpPr>
          <a:xfrm>
            <a:off x="6841222" y="634773"/>
            <a:ext cx="4207778" cy="5588454"/>
            <a:chOff x="6841222" y="634773"/>
            <a:chExt cx="4207778" cy="5588454"/>
          </a:xfrm>
        </p:grpSpPr>
        <p:pic>
          <p:nvPicPr>
            <p:cNvPr id="27" name="Picture 26">
              <a:extLst>
                <a:ext uri="{FF2B5EF4-FFF2-40B4-BE49-F238E27FC236}">
                  <a16:creationId xmlns:a16="http://schemas.microsoft.com/office/drawing/2014/main" id="{3DF25805-4179-4B7E-885E-F612A469D492}"/>
                </a:ext>
              </a:extLst>
            </p:cNvPr>
            <p:cNvPicPr>
              <a:picLocks noChangeAspect="1"/>
            </p:cNvPicPr>
            <p:nvPr/>
          </p:nvPicPr>
          <p:blipFill>
            <a:blip r:embed="rId5"/>
            <a:srcRect/>
            <a:stretch>
              <a:fillRect/>
            </a:stretch>
          </p:blipFill>
          <p:spPr>
            <a:xfrm>
              <a:off x="6841222" y="634773"/>
              <a:ext cx="4207778" cy="5588454"/>
            </a:xfrm>
            <a:custGeom>
              <a:avLst/>
              <a:gdLst>
                <a:gd name="connsiteX0" fmla="*/ 129442 w 3657600"/>
                <a:gd name="connsiteY0" fmla="*/ 0 h 4857749"/>
                <a:gd name="connsiteX1" fmla="*/ 3528158 w 3657600"/>
                <a:gd name="connsiteY1" fmla="*/ 0 h 4857749"/>
                <a:gd name="connsiteX2" fmla="*/ 3657600 w 3657600"/>
                <a:gd name="connsiteY2" fmla="*/ 129442 h 4857749"/>
                <a:gd name="connsiteX3" fmla="*/ 3657600 w 3657600"/>
                <a:gd name="connsiteY3" fmla="*/ 4728308 h 4857749"/>
                <a:gd name="connsiteX4" fmla="*/ 3578543 w 3657600"/>
                <a:gd name="connsiteY4" fmla="*/ 4847578 h 4857749"/>
                <a:gd name="connsiteX5" fmla="*/ 3528163 w 3657600"/>
                <a:gd name="connsiteY5" fmla="*/ 4857749 h 4857749"/>
                <a:gd name="connsiteX6" fmla="*/ 129438 w 3657600"/>
                <a:gd name="connsiteY6" fmla="*/ 4857749 h 4857749"/>
                <a:gd name="connsiteX7" fmla="*/ 79058 w 3657600"/>
                <a:gd name="connsiteY7" fmla="*/ 4847578 h 4857749"/>
                <a:gd name="connsiteX8" fmla="*/ 0 w 3657600"/>
                <a:gd name="connsiteY8" fmla="*/ 4728308 h 4857749"/>
                <a:gd name="connsiteX9" fmla="*/ 0 w 3657600"/>
                <a:gd name="connsiteY9" fmla="*/ 129442 h 4857749"/>
                <a:gd name="connsiteX10" fmla="*/ 129442 w 3657600"/>
                <a:gd name="connsiteY10" fmla="*/ 0 h 4857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57600" h="4857749">
                  <a:moveTo>
                    <a:pt x="129442" y="0"/>
                  </a:moveTo>
                  <a:lnTo>
                    <a:pt x="3528158" y="0"/>
                  </a:lnTo>
                  <a:cubicBezTo>
                    <a:pt x="3599647" y="0"/>
                    <a:pt x="3657600" y="57953"/>
                    <a:pt x="3657600" y="129442"/>
                  </a:cubicBezTo>
                  <a:lnTo>
                    <a:pt x="3657600" y="4728308"/>
                  </a:lnTo>
                  <a:cubicBezTo>
                    <a:pt x="3657600" y="4781925"/>
                    <a:pt x="3625001" y="4827928"/>
                    <a:pt x="3578543" y="4847578"/>
                  </a:cubicBezTo>
                  <a:lnTo>
                    <a:pt x="3528163" y="4857749"/>
                  </a:lnTo>
                  <a:lnTo>
                    <a:pt x="129438" y="4857749"/>
                  </a:lnTo>
                  <a:lnTo>
                    <a:pt x="79058" y="4847578"/>
                  </a:lnTo>
                  <a:cubicBezTo>
                    <a:pt x="32599" y="4827928"/>
                    <a:pt x="0" y="4781925"/>
                    <a:pt x="0" y="4728308"/>
                  </a:cubicBezTo>
                  <a:lnTo>
                    <a:pt x="0" y="129442"/>
                  </a:lnTo>
                  <a:cubicBezTo>
                    <a:pt x="0" y="57953"/>
                    <a:pt x="57953" y="0"/>
                    <a:pt x="129442" y="0"/>
                  </a:cubicBezTo>
                  <a:close/>
                </a:path>
              </a:pathLst>
            </a:custGeom>
          </p:spPr>
        </p:pic>
        <p:grpSp>
          <p:nvGrpSpPr>
            <p:cNvPr id="36" name="Google Shape;484;p33">
              <a:extLst>
                <a:ext uri="{FF2B5EF4-FFF2-40B4-BE49-F238E27FC236}">
                  <a16:creationId xmlns:a16="http://schemas.microsoft.com/office/drawing/2014/main" id="{10D00373-11A0-472E-BC95-D91983BA4997}"/>
                </a:ext>
              </a:extLst>
            </p:cNvPr>
            <p:cNvGrpSpPr/>
            <p:nvPr/>
          </p:nvGrpSpPr>
          <p:grpSpPr>
            <a:xfrm>
              <a:off x="7022637" y="789575"/>
              <a:ext cx="635280" cy="147600"/>
              <a:chOff x="2147366" y="4139382"/>
              <a:chExt cx="635280" cy="147600"/>
            </a:xfrm>
          </p:grpSpPr>
          <p:sp>
            <p:nvSpPr>
              <p:cNvPr id="37" name="Google Shape;485;p33">
                <a:extLst>
                  <a:ext uri="{FF2B5EF4-FFF2-40B4-BE49-F238E27FC236}">
                    <a16:creationId xmlns:a16="http://schemas.microsoft.com/office/drawing/2014/main" id="{FA25D31C-ABAD-4026-A55B-4BCE11FFC45F}"/>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8" name="Google Shape;486;p33">
                <a:extLst>
                  <a:ext uri="{FF2B5EF4-FFF2-40B4-BE49-F238E27FC236}">
                    <a16:creationId xmlns:a16="http://schemas.microsoft.com/office/drawing/2014/main" id="{9308FBE3-4D47-428B-9D2B-92A67458C1A6}"/>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9" name="Google Shape;487;p33">
                <a:extLst>
                  <a:ext uri="{FF2B5EF4-FFF2-40B4-BE49-F238E27FC236}">
                    <a16:creationId xmlns:a16="http://schemas.microsoft.com/office/drawing/2014/main" id="{9F787347-CD16-4AF6-B3E6-9F4EE6B0EC6F}"/>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Tree>
    <p:extLst>
      <p:ext uri="{BB962C8B-B14F-4D97-AF65-F5344CB8AC3E}">
        <p14:creationId xmlns:p14="http://schemas.microsoft.com/office/powerpoint/2010/main" val="800692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10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10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xit" presetSubtype="1" fill="hold" nodeType="clickEffect">
                                  <p:stCondLst>
                                    <p:cond delay="0"/>
                                  </p:stCondLst>
                                  <p:childTnLst>
                                    <p:anim calcmode="lin" valueType="num">
                                      <p:cBhvr additive="base">
                                        <p:cTn id="24" dur="500"/>
                                        <p:tgtEl>
                                          <p:spTgt spid="13"/>
                                        </p:tgtEl>
                                        <p:attrNameLst>
                                          <p:attrName>ppt_x</p:attrName>
                                        </p:attrNameLst>
                                      </p:cBhvr>
                                      <p:tavLst>
                                        <p:tav tm="0">
                                          <p:val>
                                            <p:strVal val="ppt_x"/>
                                          </p:val>
                                        </p:tav>
                                        <p:tav tm="100000">
                                          <p:val>
                                            <p:strVal val="ppt_x"/>
                                          </p:val>
                                        </p:tav>
                                      </p:tavLst>
                                    </p:anim>
                                    <p:anim calcmode="lin" valueType="num">
                                      <p:cBhvr additive="base">
                                        <p:cTn id="25" dur="500"/>
                                        <p:tgtEl>
                                          <p:spTgt spid="13"/>
                                        </p:tgtEl>
                                        <p:attrNameLst>
                                          <p:attrName>ppt_y</p:attrName>
                                        </p:attrNameLst>
                                      </p:cBhvr>
                                      <p:tavLst>
                                        <p:tav tm="0">
                                          <p:val>
                                            <p:strVal val="ppt_y"/>
                                          </p:val>
                                        </p:tav>
                                        <p:tav tm="100000">
                                          <p:val>
                                            <p:strVal val="0-ppt_h/2"/>
                                          </p:val>
                                        </p:tav>
                                      </p:tavLst>
                                    </p:anim>
                                    <p:set>
                                      <p:cBhvr>
                                        <p:cTn id="26" dur="1" fill="hold">
                                          <p:stCondLst>
                                            <p:cond delay="499"/>
                                          </p:stCondLst>
                                        </p:cTn>
                                        <p:tgtEl>
                                          <p:spTgt spid="13"/>
                                        </p:tgtEl>
                                        <p:attrNameLst>
                                          <p:attrName>style.visibility</p:attrName>
                                        </p:attrNameLst>
                                      </p:cBhvr>
                                      <p:to>
                                        <p:strVal val="hidden"/>
                                      </p:to>
                                    </p:set>
                                  </p:childTnLst>
                                </p:cTn>
                              </p:par>
                              <p:par>
                                <p:cTn id="27" presetID="2" presetClass="exit" presetSubtype="1" fill="hold" nodeType="withEffect">
                                  <p:stCondLst>
                                    <p:cond delay="0"/>
                                  </p:stCondLst>
                                  <p:childTnLst>
                                    <p:anim calcmode="lin" valueType="num">
                                      <p:cBhvr additive="base">
                                        <p:cTn id="28" dur="500"/>
                                        <p:tgtEl>
                                          <p:spTgt spid="3"/>
                                        </p:tgtEl>
                                        <p:attrNameLst>
                                          <p:attrName>ppt_x</p:attrName>
                                        </p:attrNameLst>
                                      </p:cBhvr>
                                      <p:tavLst>
                                        <p:tav tm="0">
                                          <p:val>
                                            <p:strVal val="ppt_x"/>
                                          </p:val>
                                        </p:tav>
                                        <p:tav tm="100000">
                                          <p:val>
                                            <p:strVal val="ppt_x"/>
                                          </p:val>
                                        </p:tav>
                                      </p:tavLst>
                                    </p:anim>
                                    <p:anim calcmode="lin" valueType="num">
                                      <p:cBhvr additive="base">
                                        <p:cTn id="29" dur="500"/>
                                        <p:tgtEl>
                                          <p:spTgt spid="3"/>
                                        </p:tgtEl>
                                        <p:attrNameLst>
                                          <p:attrName>ppt_y</p:attrName>
                                        </p:attrNameLst>
                                      </p:cBhvr>
                                      <p:tavLst>
                                        <p:tav tm="0">
                                          <p:val>
                                            <p:strVal val="ppt_y"/>
                                          </p:val>
                                        </p:tav>
                                        <p:tav tm="100000">
                                          <p:val>
                                            <p:strVal val="0-ppt_h/2"/>
                                          </p:val>
                                        </p:tav>
                                      </p:tavLst>
                                    </p:anim>
                                    <p:set>
                                      <p:cBhvr>
                                        <p:cTn id="30" dur="1" fill="hold">
                                          <p:stCondLst>
                                            <p:cond delay="499"/>
                                          </p:stCondLst>
                                        </p:cTn>
                                        <p:tgtEl>
                                          <p:spTgt spid="3"/>
                                        </p:tgtEl>
                                        <p:attrNameLst>
                                          <p:attrName>style.visibility</p:attrName>
                                        </p:attrNameLst>
                                      </p:cBhvr>
                                      <p:to>
                                        <p:strVal val="hidden"/>
                                      </p:to>
                                    </p:set>
                                  </p:childTnLst>
                                </p:cTn>
                              </p:par>
                              <p:par>
                                <p:cTn id="31" presetID="2" presetClass="exit" presetSubtype="1" fill="hold" nodeType="withEffect">
                                  <p:stCondLst>
                                    <p:cond delay="100"/>
                                  </p:stCondLst>
                                  <p:childTnLst>
                                    <p:anim calcmode="lin" valueType="num">
                                      <p:cBhvr additive="base">
                                        <p:cTn id="32" dur="500"/>
                                        <p:tgtEl>
                                          <p:spTgt spid="15"/>
                                        </p:tgtEl>
                                        <p:attrNameLst>
                                          <p:attrName>ppt_x</p:attrName>
                                        </p:attrNameLst>
                                      </p:cBhvr>
                                      <p:tavLst>
                                        <p:tav tm="0">
                                          <p:val>
                                            <p:strVal val="ppt_x"/>
                                          </p:val>
                                        </p:tav>
                                        <p:tav tm="100000">
                                          <p:val>
                                            <p:strVal val="ppt_x"/>
                                          </p:val>
                                        </p:tav>
                                      </p:tavLst>
                                    </p:anim>
                                    <p:anim calcmode="lin" valueType="num">
                                      <p:cBhvr additive="base">
                                        <p:cTn id="33" dur="500"/>
                                        <p:tgtEl>
                                          <p:spTgt spid="15"/>
                                        </p:tgtEl>
                                        <p:attrNameLst>
                                          <p:attrName>ppt_y</p:attrName>
                                        </p:attrNameLst>
                                      </p:cBhvr>
                                      <p:tavLst>
                                        <p:tav tm="0">
                                          <p:val>
                                            <p:strVal val="ppt_y"/>
                                          </p:val>
                                        </p:tav>
                                        <p:tav tm="100000">
                                          <p:val>
                                            <p:strVal val="0-ppt_h/2"/>
                                          </p:val>
                                        </p:tav>
                                      </p:tavLst>
                                    </p:anim>
                                    <p:set>
                                      <p:cBhvr>
                                        <p:cTn id="34" dur="1" fill="hold">
                                          <p:stCondLst>
                                            <p:cond delay="499"/>
                                          </p:stCondLst>
                                        </p:cTn>
                                        <p:tgtEl>
                                          <p:spTgt spid="15"/>
                                        </p:tgtEl>
                                        <p:attrNameLst>
                                          <p:attrName>style.visibility</p:attrName>
                                        </p:attrNameLst>
                                      </p:cBhvr>
                                      <p:to>
                                        <p:strVal val="hidden"/>
                                      </p:to>
                                    </p:set>
                                  </p:childTnLst>
                                </p:cTn>
                              </p:par>
                              <p:par>
                                <p:cTn id="35" presetID="2" presetClass="exit" presetSubtype="1" fill="hold" nodeType="withEffect">
                                  <p:stCondLst>
                                    <p:cond delay="100"/>
                                  </p:stCondLst>
                                  <p:childTnLst>
                                    <p:anim calcmode="lin" valueType="num">
                                      <p:cBhvr additive="base">
                                        <p:cTn id="36" dur="500"/>
                                        <p:tgtEl>
                                          <p:spTgt spid="16"/>
                                        </p:tgtEl>
                                        <p:attrNameLst>
                                          <p:attrName>ppt_x</p:attrName>
                                        </p:attrNameLst>
                                      </p:cBhvr>
                                      <p:tavLst>
                                        <p:tav tm="0">
                                          <p:val>
                                            <p:strVal val="ppt_x"/>
                                          </p:val>
                                        </p:tav>
                                        <p:tav tm="100000">
                                          <p:val>
                                            <p:strVal val="ppt_x"/>
                                          </p:val>
                                        </p:tav>
                                      </p:tavLst>
                                    </p:anim>
                                    <p:anim calcmode="lin" valueType="num">
                                      <p:cBhvr additive="base">
                                        <p:cTn id="37" dur="500"/>
                                        <p:tgtEl>
                                          <p:spTgt spid="16"/>
                                        </p:tgtEl>
                                        <p:attrNameLst>
                                          <p:attrName>ppt_y</p:attrName>
                                        </p:attrNameLst>
                                      </p:cBhvr>
                                      <p:tavLst>
                                        <p:tav tm="0">
                                          <p:val>
                                            <p:strVal val="ppt_y"/>
                                          </p:val>
                                        </p:tav>
                                        <p:tav tm="100000">
                                          <p:val>
                                            <p:strVal val="0-ppt_h/2"/>
                                          </p:val>
                                        </p:tav>
                                      </p:tavLst>
                                    </p:anim>
                                    <p:set>
                                      <p:cBhvr>
                                        <p:cTn id="38" dur="1" fill="hold">
                                          <p:stCondLst>
                                            <p:cond delay="499"/>
                                          </p:stCondLst>
                                        </p:cTn>
                                        <p:tgtEl>
                                          <p:spTgt spid="16"/>
                                        </p:tgtEl>
                                        <p:attrNameLst>
                                          <p:attrName>style.visibility</p:attrName>
                                        </p:attrNameLst>
                                      </p:cBhvr>
                                      <p:to>
                                        <p:strVal val="hidden"/>
                                      </p:to>
                                    </p:set>
                                  </p:childTnLst>
                                </p:cTn>
                              </p:par>
                            </p:childTnLst>
                          </p:cTn>
                        </p:par>
                        <p:par>
                          <p:cTn id="39" fill="hold">
                            <p:stCondLst>
                              <p:cond delay="600"/>
                            </p:stCondLst>
                            <p:childTnLst>
                              <p:par>
                                <p:cTn id="40" presetID="2" presetClass="entr" presetSubtype="4" fill="hold" nodeType="afterEffect">
                                  <p:stCondLst>
                                    <p:cond delay="0"/>
                                  </p:stCondLst>
                                  <p:childTnLst>
                                    <p:set>
                                      <p:cBhvr>
                                        <p:cTn id="41" dur="1" fill="hold">
                                          <p:stCondLst>
                                            <p:cond delay="0"/>
                                          </p:stCondLst>
                                        </p:cTn>
                                        <p:tgtEl>
                                          <p:spTgt spid="41"/>
                                        </p:tgtEl>
                                        <p:attrNameLst>
                                          <p:attrName>style.visibility</p:attrName>
                                        </p:attrNameLst>
                                      </p:cBhvr>
                                      <p:to>
                                        <p:strVal val="visible"/>
                                      </p:to>
                                    </p:set>
                                    <p:anim calcmode="lin" valueType="num">
                                      <p:cBhvr additive="base">
                                        <p:cTn id="42" dur="500" fill="hold"/>
                                        <p:tgtEl>
                                          <p:spTgt spid="41"/>
                                        </p:tgtEl>
                                        <p:attrNameLst>
                                          <p:attrName>ppt_x</p:attrName>
                                        </p:attrNameLst>
                                      </p:cBhvr>
                                      <p:tavLst>
                                        <p:tav tm="0">
                                          <p:val>
                                            <p:strVal val="#ppt_x"/>
                                          </p:val>
                                        </p:tav>
                                        <p:tav tm="100000">
                                          <p:val>
                                            <p:strVal val="#ppt_x"/>
                                          </p:val>
                                        </p:tav>
                                      </p:tavLst>
                                    </p:anim>
                                    <p:anim calcmode="lin" valueType="num">
                                      <p:cBhvr additive="base">
                                        <p:cTn id="43" dur="500" fill="hold"/>
                                        <p:tgtEl>
                                          <p:spTgt spid="41"/>
                                        </p:tgtEl>
                                        <p:attrNameLst>
                                          <p:attrName>ppt_y</p:attrName>
                                        </p:attrNameLst>
                                      </p:cBhvr>
                                      <p:tavLst>
                                        <p:tav tm="0">
                                          <p:val>
                                            <p:strVal val="1+#ppt_h/2"/>
                                          </p:val>
                                        </p:tav>
                                        <p:tav tm="100000">
                                          <p:val>
                                            <p:strVal val="#ppt_y"/>
                                          </p:val>
                                        </p:tav>
                                      </p:tavLst>
                                    </p:anim>
                                  </p:childTnLst>
                                </p:cTn>
                              </p:par>
                              <p:par>
                                <p:cTn id="44" presetID="2" presetClass="entr" presetSubtype="4" fill="hold" nodeType="withEffect">
                                  <p:stCondLst>
                                    <p:cond delay="100"/>
                                  </p:stCondLst>
                                  <p:childTnLst>
                                    <p:set>
                                      <p:cBhvr>
                                        <p:cTn id="45" dur="1" fill="hold">
                                          <p:stCondLst>
                                            <p:cond delay="0"/>
                                          </p:stCondLst>
                                        </p:cTn>
                                        <p:tgtEl>
                                          <p:spTgt spid="40"/>
                                        </p:tgtEl>
                                        <p:attrNameLst>
                                          <p:attrName>style.visibility</p:attrName>
                                        </p:attrNameLst>
                                      </p:cBhvr>
                                      <p:to>
                                        <p:strVal val="visible"/>
                                      </p:to>
                                    </p:set>
                                    <p:anim calcmode="lin" valueType="num">
                                      <p:cBhvr additive="base">
                                        <p:cTn id="46" dur="500" fill="hold"/>
                                        <p:tgtEl>
                                          <p:spTgt spid="40"/>
                                        </p:tgtEl>
                                        <p:attrNameLst>
                                          <p:attrName>ppt_x</p:attrName>
                                        </p:attrNameLst>
                                      </p:cBhvr>
                                      <p:tavLst>
                                        <p:tav tm="0">
                                          <p:val>
                                            <p:strVal val="#ppt_x"/>
                                          </p:val>
                                        </p:tav>
                                        <p:tav tm="100000">
                                          <p:val>
                                            <p:strVal val="#ppt_x"/>
                                          </p:val>
                                        </p:tav>
                                      </p:tavLst>
                                    </p:anim>
                                    <p:anim calcmode="lin" valueType="num">
                                      <p:cBhvr additive="base">
                                        <p:cTn id="47"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r="1336"/>
          <a:stretch/>
        </p:blipFill>
        <p:spPr>
          <a:xfrm>
            <a:off x="300025" y="365607"/>
            <a:ext cx="8098425" cy="4612200"/>
          </a:xfrm>
          <a:prstGeom prst="roundRect">
            <a:avLst>
              <a:gd name="adj" fmla="val 3553"/>
            </a:avLst>
          </a:prstGeom>
          <a:noFill/>
          <a:ln>
            <a:noFill/>
          </a:ln>
          <a:effectLst>
            <a:outerShdw blurRad="63500" sx="102000" sy="102000" algn="ctr" rotWithShape="0">
              <a:srgbClr val="000000">
                <a:alpha val="9800"/>
              </a:srgbClr>
            </a:outerShdw>
          </a:effectLst>
        </p:spPr>
      </p:pic>
      <p:pic>
        <p:nvPicPr>
          <p:cNvPr id="20" name="Picture 19">
            <a:extLst>
              <a:ext uri="{FF2B5EF4-FFF2-40B4-BE49-F238E27FC236}">
                <a16:creationId xmlns:a16="http://schemas.microsoft.com/office/drawing/2014/main" id="{FAFCAF18-ED5A-4610-8704-82FE36B9DEB0}"/>
              </a:ext>
            </a:extLst>
          </p:cNvPr>
          <p:cNvPicPr>
            <a:picLocks noChangeAspect="1"/>
          </p:cNvPicPr>
          <p:nvPr/>
        </p:nvPicPr>
        <p:blipFill>
          <a:blip r:embed="rId5"/>
          <a:srcRect/>
          <a:stretch>
            <a:fillRect/>
          </a:stretch>
        </p:blipFill>
        <p:spPr>
          <a:xfrm>
            <a:off x="7354833" y="711678"/>
            <a:ext cx="3809524" cy="3123809"/>
          </a:xfrm>
          <a:custGeom>
            <a:avLst/>
            <a:gdLst>
              <a:gd name="connsiteX0" fmla="*/ 110552 w 3809524"/>
              <a:gd name="connsiteY0" fmla="*/ 0 h 3123809"/>
              <a:gd name="connsiteX1" fmla="*/ 3698972 w 3809524"/>
              <a:gd name="connsiteY1" fmla="*/ 0 h 3123809"/>
              <a:gd name="connsiteX2" fmla="*/ 3809524 w 3809524"/>
              <a:gd name="connsiteY2" fmla="*/ 110552 h 3123809"/>
              <a:gd name="connsiteX3" fmla="*/ 3809524 w 3809524"/>
              <a:gd name="connsiteY3" fmla="*/ 3013257 h 3123809"/>
              <a:gd name="connsiteX4" fmla="*/ 3698972 w 3809524"/>
              <a:gd name="connsiteY4" fmla="*/ 3123809 h 3123809"/>
              <a:gd name="connsiteX5" fmla="*/ 110552 w 3809524"/>
              <a:gd name="connsiteY5" fmla="*/ 3123809 h 3123809"/>
              <a:gd name="connsiteX6" fmla="*/ 0 w 3809524"/>
              <a:gd name="connsiteY6" fmla="*/ 3013257 h 3123809"/>
              <a:gd name="connsiteX7" fmla="*/ 0 w 3809524"/>
              <a:gd name="connsiteY7" fmla="*/ 110552 h 3123809"/>
              <a:gd name="connsiteX8" fmla="*/ 110552 w 3809524"/>
              <a:gd name="connsiteY8" fmla="*/ 0 h 3123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524" h="3123809">
                <a:moveTo>
                  <a:pt x="110552" y="0"/>
                </a:moveTo>
                <a:lnTo>
                  <a:pt x="3698972" y="0"/>
                </a:lnTo>
                <a:cubicBezTo>
                  <a:pt x="3760028" y="0"/>
                  <a:pt x="3809524" y="49496"/>
                  <a:pt x="3809524" y="110552"/>
                </a:cubicBezTo>
                <a:lnTo>
                  <a:pt x="3809524" y="3013257"/>
                </a:lnTo>
                <a:cubicBezTo>
                  <a:pt x="3809524" y="3074313"/>
                  <a:pt x="3760028" y="3123809"/>
                  <a:pt x="3698972" y="3123809"/>
                </a:cubicBezTo>
                <a:lnTo>
                  <a:pt x="110552" y="3123809"/>
                </a:lnTo>
                <a:cubicBezTo>
                  <a:pt x="49496" y="3123809"/>
                  <a:pt x="0" y="3074313"/>
                  <a:pt x="0" y="3013257"/>
                </a:cubicBezTo>
                <a:lnTo>
                  <a:pt x="0" y="110552"/>
                </a:lnTo>
                <a:cubicBezTo>
                  <a:pt x="0" y="49496"/>
                  <a:pt x="49496" y="0"/>
                  <a:pt x="110552" y="0"/>
                </a:cubicBezTo>
                <a:close/>
              </a:path>
            </a:pathLst>
          </a:custGeom>
        </p:spPr>
      </p:pic>
      <p:pic>
        <p:nvPicPr>
          <p:cNvPr id="25" name="Picture 24">
            <a:extLst>
              <a:ext uri="{FF2B5EF4-FFF2-40B4-BE49-F238E27FC236}">
                <a16:creationId xmlns:a16="http://schemas.microsoft.com/office/drawing/2014/main" id="{297808EF-FC55-4E5D-9322-D670E630003E}"/>
              </a:ext>
            </a:extLst>
          </p:cNvPr>
          <p:cNvPicPr>
            <a:picLocks noChangeAspect="1"/>
          </p:cNvPicPr>
          <p:nvPr/>
        </p:nvPicPr>
        <p:blipFill>
          <a:blip r:embed="rId6"/>
          <a:srcRect l="43"/>
          <a:stretch>
            <a:fillRect/>
          </a:stretch>
        </p:blipFill>
        <p:spPr>
          <a:xfrm>
            <a:off x="7356467" y="711678"/>
            <a:ext cx="3807890" cy="3123808"/>
          </a:xfrm>
          <a:custGeom>
            <a:avLst/>
            <a:gdLst>
              <a:gd name="connsiteX0" fmla="*/ 110552 w 3807890"/>
              <a:gd name="connsiteY0" fmla="*/ 0 h 3123808"/>
              <a:gd name="connsiteX1" fmla="*/ 3698972 w 3807890"/>
              <a:gd name="connsiteY1" fmla="*/ 0 h 3123808"/>
              <a:gd name="connsiteX2" fmla="*/ 3800836 w 3807890"/>
              <a:gd name="connsiteY2" fmla="*/ 67520 h 3123808"/>
              <a:gd name="connsiteX3" fmla="*/ 3807890 w 3807890"/>
              <a:gd name="connsiteY3" fmla="*/ 102459 h 3123808"/>
              <a:gd name="connsiteX4" fmla="*/ 3807890 w 3807890"/>
              <a:gd name="connsiteY4" fmla="*/ 3021351 h 3123808"/>
              <a:gd name="connsiteX5" fmla="*/ 3800836 w 3807890"/>
              <a:gd name="connsiteY5" fmla="*/ 3056289 h 3123808"/>
              <a:gd name="connsiteX6" fmla="*/ 3742004 w 3807890"/>
              <a:gd name="connsiteY6" fmla="*/ 3115122 h 3123808"/>
              <a:gd name="connsiteX7" fmla="*/ 3698977 w 3807890"/>
              <a:gd name="connsiteY7" fmla="*/ 3123808 h 3123808"/>
              <a:gd name="connsiteX8" fmla="*/ 110547 w 3807890"/>
              <a:gd name="connsiteY8" fmla="*/ 3123808 h 3123808"/>
              <a:gd name="connsiteX9" fmla="*/ 67521 w 3807890"/>
              <a:gd name="connsiteY9" fmla="*/ 3115122 h 3123808"/>
              <a:gd name="connsiteX10" fmla="*/ 0 w 3807890"/>
              <a:gd name="connsiteY10" fmla="*/ 3013257 h 3123808"/>
              <a:gd name="connsiteX11" fmla="*/ 0 w 3807890"/>
              <a:gd name="connsiteY11" fmla="*/ 110552 h 3123808"/>
              <a:gd name="connsiteX12" fmla="*/ 110552 w 3807890"/>
              <a:gd name="connsiteY12" fmla="*/ 0 h 3123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07890" h="3123808">
                <a:moveTo>
                  <a:pt x="110552" y="0"/>
                </a:moveTo>
                <a:lnTo>
                  <a:pt x="3698972" y="0"/>
                </a:lnTo>
                <a:cubicBezTo>
                  <a:pt x="3744764" y="0"/>
                  <a:pt x="3784054" y="27842"/>
                  <a:pt x="3800836" y="67520"/>
                </a:cubicBezTo>
                <a:lnTo>
                  <a:pt x="3807890" y="102459"/>
                </a:lnTo>
                <a:lnTo>
                  <a:pt x="3807890" y="3021351"/>
                </a:lnTo>
                <a:lnTo>
                  <a:pt x="3800836" y="3056289"/>
                </a:lnTo>
                <a:cubicBezTo>
                  <a:pt x="3789648" y="3082741"/>
                  <a:pt x="3768456" y="3103933"/>
                  <a:pt x="3742004" y="3115122"/>
                </a:cubicBezTo>
                <a:lnTo>
                  <a:pt x="3698977" y="3123808"/>
                </a:lnTo>
                <a:lnTo>
                  <a:pt x="110547" y="3123808"/>
                </a:lnTo>
                <a:lnTo>
                  <a:pt x="67521" y="3115122"/>
                </a:lnTo>
                <a:cubicBezTo>
                  <a:pt x="27842" y="3098339"/>
                  <a:pt x="0" y="3059049"/>
                  <a:pt x="0" y="3013257"/>
                </a:cubicBezTo>
                <a:lnTo>
                  <a:pt x="0" y="110552"/>
                </a:lnTo>
                <a:cubicBezTo>
                  <a:pt x="0" y="49496"/>
                  <a:pt x="49496" y="0"/>
                  <a:pt x="110552" y="0"/>
                </a:cubicBezTo>
                <a:close/>
              </a:path>
            </a:pathLst>
          </a:custGeom>
        </p:spPr>
      </p:pic>
      <p:sp>
        <p:nvSpPr>
          <p:cNvPr id="465" name="Google Shape;465;p32"/>
          <p:cNvSpPr txBox="1">
            <a:spLocks noGrp="1"/>
          </p:cNvSpPr>
          <p:nvPr>
            <p:ph type="title" idx="4294967295"/>
          </p:nvPr>
        </p:nvSpPr>
        <p:spPr>
          <a:xfrm>
            <a:off x="667439" y="618816"/>
            <a:ext cx="5889600" cy="3436800"/>
          </a:xfrm>
          <a:prstGeom prst="rect">
            <a:avLst/>
          </a:prstGeom>
        </p:spPr>
        <p:txBody>
          <a:bodyPr spcFirstLastPara="1" wrap="square" lIns="121900" tIns="121900" rIns="121900" bIns="121900" anchor="ctr" anchorCtr="0">
            <a:noAutofit/>
          </a:bodyPr>
          <a:lstStyle/>
          <a:p>
            <a:pPr marL="0" lvl="0" indent="0" algn="l" rtl="0">
              <a:lnSpc>
                <a:spcPts val="10000"/>
              </a:lnSpc>
              <a:spcBef>
                <a:spcPts val="0"/>
              </a:spcBef>
              <a:buNone/>
            </a:pPr>
            <a:r>
              <a:rPr lang="en-US" sz="6600"/>
              <a:t>NG</a:t>
            </a:r>
            <a:r>
              <a:rPr lang="vi-VN" sz="6600"/>
              <a:t>Ư</a:t>
            </a:r>
            <a:r>
              <a:rPr lang="en-US" sz="6600"/>
              <a:t>ỠNG</a:t>
            </a:r>
            <a:r>
              <a:rPr lang="en" sz="6600"/>
              <a:t> 	</a:t>
            </a:r>
            <a:r>
              <a:rPr lang="en-US" sz="10600">
                <a:solidFill>
                  <a:schemeClr val="accent1"/>
                </a:solidFill>
              </a:rPr>
              <a:t>TOÀN 	CỤC</a:t>
            </a:r>
            <a:endParaRPr sz="6600"/>
          </a:p>
        </p:txBody>
      </p:sp>
      <p:grpSp>
        <p:nvGrpSpPr>
          <p:cNvPr id="466" name="Google Shape;466;p32"/>
          <p:cNvGrpSpPr/>
          <p:nvPr/>
        </p:nvGrpSpPr>
        <p:grpSpPr>
          <a:xfrm>
            <a:off x="423599" y="471216"/>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911279" y="4308825"/>
            <a:ext cx="11158446" cy="224075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132679" y="4562034"/>
            <a:ext cx="10442521" cy="1840211"/>
          </a:xfrm>
          <a:prstGeom prst="rect">
            <a:avLst/>
          </a:prstGeom>
        </p:spPr>
        <p:txBody>
          <a:bodyPr spcFirstLastPara="1" wrap="square" lIns="121900" tIns="121900" rIns="121900" bIns="121900" anchor="t" anchorCtr="0">
            <a:noAutofit/>
          </a:bodyPr>
          <a:lstStyle/>
          <a:p>
            <a:pPr marL="114300" indent="0" algn="just">
              <a:buNone/>
            </a:pPr>
            <a:r>
              <a:rPr lang="en-US" sz="2000">
                <a:latin typeface="Roboto Mono" panose="020B0604020202020204" charset="0"/>
                <a:ea typeface="Roboto Mono" panose="020B0604020202020204" charset="0"/>
                <a:cs typeface="Roboto" panose="020B0604020202020204" charset="0"/>
              </a:rPr>
              <a:t>Ngưỡng toàn cục là phương pháp phân ngưỡng hình ảnh dựa trên </a:t>
            </a:r>
            <a:r>
              <a:rPr lang="en-US" sz="2000" b="1">
                <a:latin typeface="Roboto Mono" panose="020B0604020202020204" charset="0"/>
                <a:ea typeface="Roboto Mono" panose="020B0604020202020204" charset="0"/>
                <a:cs typeface="Roboto" panose="020B0604020202020204" charset="0"/>
              </a:rPr>
              <a:t>một giá trị ngưỡng duy nhất được áp dụng trên toàn bộ ảnh</a:t>
            </a:r>
            <a:r>
              <a:rPr lang="en-US" sz="2000">
                <a:latin typeface="Roboto Mono" panose="020B0604020202020204" charset="0"/>
                <a:ea typeface="Roboto Mono" panose="020B0604020202020204" charset="0"/>
                <a:cs typeface="Roboto" panose="020B0604020202020204" charset="0"/>
              </a:rPr>
              <a:t>. </a:t>
            </a:r>
          </a:p>
          <a:p>
            <a:pPr marL="114300" indent="0" algn="just">
              <a:buNone/>
            </a:pPr>
            <a:r>
              <a:rPr lang="en-US" sz="2000">
                <a:latin typeface="Roboto Mono" panose="020B0604020202020204" charset="0"/>
                <a:ea typeface="Roboto Mono" panose="020B0604020202020204" charset="0"/>
                <a:cs typeface="Roboto" panose="020B0604020202020204" charset="0"/>
              </a:rPr>
              <a:t>Phương pháp ngưỡng toàn cục là phương pháp </a:t>
            </a:r>
            <a:r>
              <a:rPr lang="en-US" sz="2000" b="1">
                <a:latin typeface="Roboto Mono" panose="020B0604020202020204" charset="0"/>
                <a:ea typeface="Roboto Mono" panose="020B0604020202020204" charset="0"/>
                <a:cs typeface="Roboto" panose="020B0604020202020204" charset="0"/>
              </a:rPr>
              <a:t>đơn giản </a:t>
            </a:r>
            <a:r>
              <a:rPr lang="en-US" sz="2000">
                <a:latin typeface="Roboto Mono" panose="020B0604020202020204" charset="0"/>
                <a:ea typeface="Roboto Mono" panose="020B0604020202020204" charset="0"/>
                <a:cs typeface="Roboto" panose="020B0604020202020204" charset="0"/>
              </a:rPr>
              <a:t>và </a:t>
            </a:r>
            <a:r>
              <a:rPr lang="en-US" sz="2000" b="1">
                <a:latin typeface="Roboto Mono" panose="020B0604020202020204" charset="0"/>
                <a:ea typeface="Roboto Mono" panose="020B0604020202020204" charset="0"/>
                <a:cs typeface="Roboto" panose="020B0604020202020204" charset="0"/>
              </a:rPr>
              <a:t>nhanh chóng</a:t>
            </a:r>
            <a:r>
              <a:rPr lang="en-US" sz="2000">
                <a:latin typeface="Roboto Mono" panose="020B0604020202020204" charset="0"/>
                <a:ea typeface="Roboto Mono" panose="020B0604020202020204" charset="0"/>
                <a:cs typeface="Roboto" panose="020B0604020202020204" charset="0"/>
              </a:rPr>
              <a:t>, tuy nhiên nó không phù hợp với các ảnh có </a:t>
            </a:r>
            <a:r>
              <a:rPr lang="en-US" sz="2000" b="1">
                <a:latin typeface="Roboto Mono" panose="020B0604020202020204" charset="0"/>
                <a:ea typeface="Roboto Mono" panose="020B0604020202020204" charset="0"/>
                <a:cs typeface="Roboto" panose="020B0604020202020204" charset="0"/>
              </a:rPr>
              <a:t>độ tương phản thấp hoặc có nhiễu.</a:t>
            </a:r>
            <a:endParaRPr lang="en-US" sz="2000" b="1" dirty="0">
              <a:latin typeface="Roboto Mono" panose="020B0604020202020204" charset="0"/>
              <a:ea typeface="Roboto Mono" panose="020B0604020202020204" charset="0"/>
              <a:cs typeface="Roboto" panose="020B0604020202020204" charset="0"/>
            </a:endParaRPr>
          </a:p>
        </p:txBody>
      </p:sp>
      <p:grpSp>
        <p:nvGrpSpPr>
          <p:cNvPr id="472" name="Google Shape;472;p32"/>
          <p:cNvGrpSpPr/>
          <p:nvPr/>
        </p:nvGrpSpPr>
        <p:grpSpPr>
          <a:xfrm>
            <a:off x="1058879" y="448823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 name="Google Shape;466;p32">
            <a:extLst>
              <a:ext uri="{FF2B5EF4-FFF2-40B4-BE49-F238E27FC236}">
                <a16:creationId xmlns:a16="http://schemas.microsoft.com/office/drawing/2014/main" id="{DADE905B-740D-498E-BEC2-C210CC6D684C}"/>
              </a:ext>
            </a:extLst>
          </p:cNvPr>
          <p:cNvGrpSpPr/>
          <p:nvPr/>
        </p:nvGrpSpPr>
        <p:grpSpPr>
          <a:xfrm>
            <a:off x="7510134" y="814116"/>
            <a:ext cx="635280" cy="147600"/>
            <a:chOff x="2147366" y="4139382"/>
            <a:chExt cx="635280" cy="147600"/>
          </a:xfrm>
        </p:grpSpPr>
        <p:sp>
          <p:nvSpPr>
            <p:cNvPr id="22" name="Google Shape;467;p32">
              <a:extLst>
                <a:ext uri="{FF2B5EF4-FFF2-40B4-BE49-F238E27FC236}">
                  <a16:creationId xmlns:a16="http://schemas.microsoft.com/office/drawing/2014/main" id="{D8D00F14-BA9A-4A48-AF5C-57E5CBC364E4}"/>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 name="Google Shape;468;p32">
              <a:extLst>
                <a:ext uri="{FF2B5EF4-FFF2-40B4-BE49-F238E27FC236}">
                  <a16:creationId xmlns:a16="http://schemas.microsoft.com/office/drawing/2014/main" id="{8CA0ED71-D222-47A7-981B-D889A7DD5834}"/>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 name="Google Shape;469;p32">
              <a:extLst>
                <a:ext uri="{FF2B5EF4-FFF2-40B4-BE49-F238E27FC236}">
                  <a16:creationId xmlns:a16="http://schemas.microsoft.com/office/drawing/2014/main" id="{3267D128-A2A7-4146-A720-BAA6F54C15F4}"/>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1+#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1+#ppt_w/2"/>
                                          </p:val>
                                        </p:tav>
                                        <p:tav tm="100000">
                                          <p:val>
                                            <p:strVal val="#ppt_x"/>
                                          </p:val>
                                        </p:tav>
                                      </p:tavLst>
                                    </p:anim>
                                    <p:anim calcmode="lin" valueType="num">
                                      <p:cBhvr additive="base">
                                        <p:cTn id="12" dur="50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left)">
                                      <p:cBhvr>
                                        <p:cTn id="1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519" name="Title 518">
            <a:extLst>
              <a:ext uri="{FF2B5EF4-FFF2-40B4-BE49-F238E27FC236}">
                <a16:creationId xmlns:a16="http://schemas.microsoft.com/office/drawing/2014/main" id="{5B4CB9DA-A0F9-478A-982F-41B23DA309F7}"/>
              </a:ext>
            </a:extLst>
          </p:cNvPr>
          <p:cNvSpPr>
            <a:spLocks noGrp="1"/>
          </p:cNvSpPr>
          <p:nvPr>
            <p:ph type="title"/>
          </p:nvPr>
        </p:nvSpPr>
        <p:spPr>
          <a:xfrm>
            <a:off x="920475" y="1330132"/>
            <a:ext cx="7794000" cy="763500"/>
          </a:xfrm>
        </p:spPr>
        <p:txBody>
          <a:bodyPr/>
          <a:lstStyle/>
          <a:p>
            <a:r>
              <a:rPr lang="en-US">
                <a:solidFill>
                  <a:schemeClr val="accent3"/>
                </a:solidFill>
              </a:rPr>
              <a:t>THÀNH VIÊN</a:t>
            </a:r>
          </a:p>
        </p:txBody>
      </p:sp>
      <p:sp>
        <p:nvSpPr>
          <p:cNvPr id="521" name="Text Placeholder 520">
            <a:extLst>
              <a:ext uri="{FF2B5EF4-FFF2-40B4-BE49-F238E27FC236}">
                <a16:creationId xmlns:a16="http://schemas.microsoft.com/office/drawing/2014/main" id="{7FB5435F-333F-4B04-987D-E2C068A805D0}"/>
              </a:ext>
            </a:extLst>
          </p:cNvPr>
          <p:cNvSpPr>
            <a:spLocks noGrp="1"/>
          </p:cNvSpPr>
          <p:nvPr>
            <p:ph type="body" idx="2"/>
          </p:nvPr>
        </p:nvSpPr>
        <p:spPr>
          <a:xfrm>
            <a:off x="920475" y="2208003"/>
            <a:ext cx="7794000" cy="3436500"/>
          </a:xfrm>
        </p:spPr>
        <p:txBody>
          <a:bodyPr/>
          <a:lstStyle/>
          <a:p>
            <a:r>
              <a:rPr lang="en-US" sz="2400">
                <a:latin typeface="Roboto" panose="020B0604020202020204" charset="0"/>
                <a:ea typeface="Roboto" panose="020B0604020202020204" charset="0"/>
              </a:rPr>
              <a:t>LÊ NGUYỄN QUANG BÌNH – 21022010</a:t>
            </a:r>
          </a:p>
          <a:p>
            <a:r>
              <a:rPr lang="en-US" sz="2400">
                <a:latin typeface="Roboto" panose="020B0604020202020204" charset="0"/>
                <a:ea typeface="Roboto" panose="020B0604020202020204" charset="0"/>
              </a:rPr>
              <a:t>NGUYỄN VĂN HOÀNG – 21022011</a:t>
            </a:r>
          </a:p>
          <a:p>
            <a:r>
              <a:rPr lang="en-US" sz="2400">
                <a:latin typeface="Roboto" panose="020B0604020202020204" charset="0"/>
                <a:ea typeface="Roboto" panose="020B0604020202020204" charset="0"/>
              </a:rPr>
              <a:t>NGUYỄN THỊ BÍCH NGỌC - 21022021</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00BCD81-F5D4-4639-8B80-D8FEAC08A645}"/>
              </a:ext>
            </a:extLst>
          </p:cNvPr>
          <p:cNvSpPr>
            <a:spLocks noGrp="1"/>
          </p:cNvSpPr>
          <p:nvPr>
            <p:ph type="title"/>
          </p:nvPr>
        </p:nvSpPr>
        <p:spPr/>
        <p:txBody>
          <a:bodyPr/>
          <a:lstStyle/>
          <a:p>
            <a:endParaRPr lang="en-US"/>
          </a:p>
        </p:txBody>
      </p:sp>
      <p:sp>
        <p:nvSpPr>
          <p:cNvPr id="5" name="Google Shape;866;p44">
            <a:extLst>
              <a:ext uri="{FF2B5EF4-FFF2-40B4-BE49-F238E27FC236}">
                <a16:creationId xmlns:a16="http://schemas.microsoft.com/office/drawing/2014/main" id="{52E19E94-0B03-406C-B374-E8D42F266DD3}"/>
              </a:ext>
            </a:extLst>
          </p:cNvPr>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 name="Google Shape;867;p44">
            <a:extLst>
              <a:ext uri="{FF2B5EF4-FFF2-40B4-BE49-F238E27FC236}">
                <a16:creationId xmlns:a16="http://schemas.microsoft.com/office/drawing/2014/main" id="{B27A95F7-50F8-4735-AAA9-3FDA15EDD1C9}"/>
              </a:ext>
            </a:extLst>
          </p:cNvPr>
          <p:cNvSpPr/>
          <p:nvPr/>
        </p:nvSpPr>
        <p:spPr>
          <a:xfrm>
            <a:off x="217346" y="2262026"/>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Tree>
    <p:extLst>
      <p:ext uri="{BB962C8B-B14F-4D97-AF65-F5344CB8AC3E}">
        <p14:creationId xmlns:p14="http://schemas.microsoft.com/office/powerpoint/2010/main" val="4286191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ubtitle 8">
            <a:extLst>
              <a:ext uri="{FF2B5EF4-FFF2-40B4-BE49-F238E27FC236}">
                <a16:creationId xmlns:a16="http://schemas.microsoft.com/office/drawing/2014/main" id="{C366FE95-D760-423C-92F1-6BE7281ECEBE}"/>
              </a:ext>
            </a:extLst>
          </p:cNvPr>
          <p:cNvSpPr>
            <a:spLocks noGrp="1"/>
          </p:cNvSpPr>
          <p:nvPr>
            <p:ph type="subTitle" idx="1"/>
          </p:nvPr>
        </p:nvSpPr>
        <p:spPr/>
        <p:txBody>
          <a:bodyPr/>
          <a:lstStyle/>
          <a:p>
            <a:r>
              <a:rPr lang="en-US">
                <a:solidFill>
                  <a:schemeClr val="accent3"/>
                </a:solidFill>
              </a:rPr>
              <a:t>1. PHÂN ĐOẠN DỰA TRÊN C</a:t>
            </a:r>
            <a:r>
              <a:rPr lang="vi-VN">
                <a:solidFill>
                  <a:schemeClr val="accent3"/>
                </a:solidFill>
              </a:rPr>
              <a:t>Ư</a:t>
            </a:r>
            <a:r>
              <a:rPr lang="en-US">
                <a:solidFill>
                  <a:schemeClr val="accent3"/>
                </a:solidFill>
              </a:rPr>
              <a:t>ỜNG ĐỘ</a:t>
            </a:r>
          </a:p>
        </p:txBody>
      </p:sp>
      <p:sp>
        <p:nvSpPr>
          <p:cNvPr id="10" name="Subtitle 9">
            <a:extLst>
              <a:ext uri="{FF2B5EF4-FFF2-40B4-BE49-F238E27FC236}">
                <a16:creationId xmlns:a16="http://schemas.microsoft.com/office/drawing/2014/main" id="{86CA0381-6BBB-4A0F-8434-642B0A76DE5A}"/>
              </a:ext>
            </a:extLst>
          </p:cNvPr>
          <p:cNvSpPr>
            <a:spLocks noGrp="1"/>
          </p:cNvSpPr>
          <p:nvPr>
            <p:ph type="subTitle" idx="2"/>
          </p:nvPr>
        </p:nvSpPr>
        <p:spPr/>
        <p:txBody>
          <a:bodyPr/>
          <a:lstStyle/>
          <a:p>
            <a:r>
              <a:rPr lang="en-US">
                <a:solidFill>
                  <a:schemeClr val="accent2"/>
                </a:solidFill>
              </a:rPr>
              <a:t>2. MỘT SỐ PH</a:t>
            </a:r>
            <a:r>
              <a:rPr lang="vi-VN">
                <a:solidFill>
                  <a:schemeClr val="accent2"/>
                </a:solidFill>
              </a:rPr>
              <a:t>Ư</a:t>
            </a:r>
            <a:r>
              <a:rPr lang="en-US">
                <a:solidFill>
                  <a:schemeClr val="accent2"/>
                </a:solidFill>
              </a:rPr>
              <a:t>ƠNG PHÁP PHÂN ĐOẠN</a:t>
            </a:r>
          </a:p>
        </p:txBody>
      </p:sp>
      <p:sp>
        <p:nvSpPr>
          <p:cNvPr id="11" name="Subtitle 10">
            <a:extLst>
              <a:ext uri="{FF2B5EF4-FFF2-40B4-BE49-F238E27FC236}">
                <a16:creationId xmlns:a16="http://schemas.microsoft.com/office/drawing/2014/main" id="{E2AE2737-F2D6-4E42-9596-8A55C3258C7E}"/>
              </a:ext>
            </a:extLst>
          </p:cNvPr>
          <p:cNvSpPr>
            <a:spLocks noGrp="1"/>
          </p:cNvSpPr>
          <p:nvPr>
            <p:ph type="subTitle" idx="3"/>
          </p:nvPr>
        </p:nvSpPr>
        <p:spPr>
          <a:xfrm>
            <a:off x="1217550" y="4949856"/>
            <a:ext cx="9755100" cy="606900"/>
          </a:xfrm>
        </p:spPr>
        <p:txBody>
          <a:bodyPr/>
          <a:lstStyle/>
          <a:p>
            <a:r>
              <a:rPr lang="en-US">
                <a:solidFill>
                  <a:schemeClr val="accent1"/>
                </a:solidFill>
              </a:rPr>
              <a:t>3. TÁC ĐỘNG CỦA CHIẾU SÁNG VÀ NHIỄU ĐỐI VỚI PHÂN NG</a:t>
            </a:r>
            <a:r>
              <a:rPr lang="vi-VN">
                <a:solidFill>
                  <a:schemeClr val="accent1"/>
                </a:solidFill>
              </a:rPr>
              <a:t>Ư</a:t>
            </a:r>
            <a:r>
              <a:rPr lang="en-US">
                <a:solidFill>
                  <a:schemeClr val="accent1"/>
                </a:solidFill>
              </a:rPr>
              <a:t>ỠNG</a:t>
            </a:r>
          </a:p>
        </p:txBody>
      </p:sp>
      <p:sp>
        <p:nvSpPr>
          <p:cNvPr id="3" name="Title 2">
            <a:extLst>
              <a:ext uri="{FF2B5EF4-FFF2-40B4-BE49-F238E27FC236}">
                <a16:creationId xmlns:a16="http://schemas.microsoft.com/office/drawing/2014/main" id="{5C4EDDF8-09F8-4BD8-9B31-64179198D7BC}"/>
              </a:ext>
            </a:extLst>
          </p:cNvPr>
          <p:cNvSpPr>
            <a:spLocks noGrp="1"/>
          </p:cNvSpPr>
          <p:nvPr>
            <p:ph type="title"/>
          </p:nvPr>
        </p:nvSpPr>
        <p:spPr/>
        <p:txBody>
          <a:bodyPr/>
          <a:lstStyle/>
          <a:p>
            <a:r>
              <a:rPr lang="en-US">
                <a:solidFill>
                  <a:schemeClr val="accent2"/>
                </a:solidFill>
              </a:rPr>
              <a:t>NỘI DUNG.</a:t>
            </a:r>
            <a:endParaRPr lang="en-US"/>
          </a:p>
        </p:txBody>
      </p:sp>
      <p:sp>
        <p:nvSpPr>
          <p:cNvPr id="12" name="Text Placeholder 11">
            <a:extLst>
              <a:ext uri="{FF2B5EF4-FFF2-40B4-BE49-F238E27FC236}">
                <a16:creationId xmlns:a16="http://schemas.microsoft.com/office/drawing/2014/main" id="{C608808F-A955-4E5A-84EC-2FD4D69E0E3D}"/>
              </a:ext>
            </a:extLst>
          </p:cNvPr>
          <p:cNvSpPr>
            <a:spLocks noGrp="1"/>
          </p:cNvSpPr>
          <p:nvPr>
            <p:ph type="body" idx="4"/>
          </p:nvPr>
        </p:nvSpPr>
        <p:spPr/>
        <p:txBody>
          <a:bodyPr/>
          <a:lstStyle/>
          <a:p>
            <a:r>
              <a:rPr lang="en-US"/>
              <a:t>GIỚI THIỆU</a:t>
            </a:r>
          </a:p>
          <a:p>
            <a:r>
              <a:rPr lang="en-US"/>
              <a:t>ỨNG DỤNG</a:t>
            </a:r>
          </a:p>
        </p:txBody>
      </p:sp>
      <p:sp>
        <p:nvSpPr>
          <p:cNvPr id="13" name="Text Placeholder 12">
            <a:extLst>
              <a:ext uri="{FF2B5EF4-FFF2-40B4-BE49-F238E27FC236}">
                <a16:creationId xmlns:a16="http://schemas.microsoft.com/office/drawing/2014/main" id="{4C14E98B-995F-48FA-8B54-374CDEEC5A5F}"/>
              </a:ext>
            </a:extLst>
          </p:cNvPr>
          <p:cNvSpPr>
            <a:spLocks noGrp="1"/>
          </p:cNvSpPr>
          <p:nvPr>
            <p:ph type="body" idx="5"/>
          </p:nvPr>
        </p:nvSpPr>
        <p:spPr>
          <a:xfrm>
            <a:off x="1217550" y="3526878"/>
            <a:ext cx="9755100" cy="923400"/>
          </a:xfrm>
        </p:spPr>
        <p:txBody>
          <a:bodyPr/>
          <a:lstStyle/>
          <a:p>
            <a:r>
              <a:rPr lang="en-US"/>
              <a:t>PHÂN NG</a:t>
            </a:r>
            <a:r>
              <a:rPr lang="vi-VN"/>
              <a:t>Ư</a:t>
            </a:r>
            <a:r>
              <a:rPr lang="en-US"/>
              <a:t>ỠNG ẢNH</a:t>
            </a:r>
          </a:p>
          <a:p>
            <a:r>
              <a:rPr lang="en-US"/>
              <a:t>NG</a:t>
            </a:r>
            <a:r>
              <a:rPr lang="vi-VN"/>
              <a:t>Ư</a:t>
            </a:r>
            <a:r>
              <a:rPr lang="en-US"/>
              <a:t>ỠNG Đ</a:t>
            </a:r>
            <a:r>
              <a:rPr lang="vi-VN"/>
              <a:t>Ơ</a:t>
            </a:r>
            <a:r>
              <a:rPr lang="en-US"/>
              <a:t>N</a:t>
            </a:r>
          </a:p>
          <a:p>
            <a:r>
              <a:rPr lang="en-US"/>
              <a:t>NG</a:t>
            </a:r>
            <a:r>
              <a:rPr lang="vi-VN"/>
              <a:t>Ư</a:t>
            </a:r>
            <a:r>
              <a:rPr lang="en-US"/>
              <a:t>ỠNG KÉP</a:t>
            </a:r>
          </a:p>
          <a:p>
            <a:r>
              <a:rPr lang="en-US"/>
              <a:t>NG</a:t>
            </a:r>
            <a:r>
              <a:rPr lang="vi-VN"/>
              <a:t>Ư</a:t>
            </a:r>
            <a:r>
              <a:rPr lang="en-US"/>
              <a:t>ỠNG CỤC BỘ</a:t>
            </a:r>
          </a:p>
          <a:p>
            <a:r>
              <a:rPr lang="en-US"/>
              <a:t>NG</a:t>
            </a:r>
            <a:r>
              <a:rPr lang="vi-VN"/>
              <a:t>Ư</a:t>
            </a:r>
            <a:r>
              <a:rPr lang="en-US"/>
              <a:t>ỠNG TOÀN CỤC</a:t>
            </a:r>
          </a:p>
        </p:txBody>
      </p:sp>
      <p:sp>
        <p:nvSpPr>
          <p:cNvPr id="14" name="Text Placeholder 13">
            <a:extLst>
              <a:ext uri="{FF2B5EF4-FFF2-40B4-BE49-F238E27FC236}">
                <a16:creationId xmlns:a16="http://schemas.microsoft.com/office/drawing/2014/main" id="{C301BCBC-D6E3-4EB8-98D7-9F26FFF91BB0}"/>
              </a:ext>
            </a:extLst>
          </p:cNvPr>
          <p:cNvSpPr>
            <a:spLocks noGrp="1"/>
          </p:cNvSpPr>
          <p:nvPr>
            <p:ph type="body" idx="6"/>
          </p:nvPr>
        </p:nvSpPr>
        <p:spPr>
          <a:xfrm>
            <a:off x="1217550" y="5453818"/>
            <a:ext cx="9756900" cy="923400"/>
          </a:xfrm>
        </p:spPr>
        <p:txBody>
          <a:bodyPr/>
          <a:lstStyle/>
          <a:p>
            <a:endParaRPr lang="en-US"/>
          </a:p>
        </p:txBody>
      </p:sp>
    </p:spTree>
    <p:extLst>
      <p:ext uri="{BB962C8B-B14F-4D97-AF65-F5344CB8AC3E}">
        <p14:creationId xmlns:p14="http://schemas.microsoft.com/office/powerpoint/2010/main" val="3964435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1" name="Google Shape;411;p25"/>
          <p:cNvSpPr txBox="1">
            <a:spLocks noGrp="1"/>
          </p:cNvSpPr>
          <p:nvPr>
            <p:ph type="title"/>
          </p:nvPr>
        </p:nvSpPr>
        <p:spPr>
          <a:xfrm>
            <a:off x="3506900" y="2562884"/>
            <a:ext cx="7345500" cy="1575000"/>
          </a:xfrm>
          <a:prstGeom prst="rect">
            <a:avLst/>
          </a:prstGeom>
        </p:spPr>
        <p:txBody>
          <a:bodyPr spcFirstLastPara="1" wrap="square" lIns="121900" tIns="121900" rIns="121900" bIns="121900" anchor="t" anchorCtr="0">
            <a:noAutofit/>
          </a:bodyPr>
          <a:lstStyle/>
          <a:p>
            <a:pPr marL="0" lvl="0" indent="0" algn="l" rtl="0">
              <a:lnSpc>
                <a:spcPct val="100000"/>
              </a:lnSpc>
              <a:spcBef>
                <a:spcPts val="0"/>
              </a:spcBef>
              <a:spcAft>
                <a:spcPts val="0"/>
              </a:spcAft>
              <a:buNone/>
            </a:pPr>
            <a:r>
              <a:rPr lang="en-US" sz="5800"/>
              <a:t>PHÂN ĐOẠN DỰA TRÊN C</a:t>
            </a:r>
            <a:r>
              <a:rPr lang="vi-VN" sz="5800"/>
              <a:t>Ư</a:t>
            </a:r>
            <a:r>
              <a:rPr lang="en-US" sz="5800"/>
              <a:t>ỜNG ĐỘ</a:t>
            </a:r>
            <a:endParaRPr sz="5800"/>
          </a:p>
        </p:txBody>
      </p:sp>
      <p:sp>
        <p:nvSpPr>
          <p:cNvPr id="412" name="Google Shape;412;p25"/>
          <p:cNvSpPr/>
          <p:nvPr/>
        </p:nvSpPr>
        <p:spPr>
          <a:xfrm>
            <a:off x="1663550" y="2651785"/>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342900" lvl="0" indent="-342900" algn="l" rtl="0">
              <a:spcBef>
                <a:spcPts val="0"/>
              </a:spcBef>
              <a:spcAft>
                <a:spcPts val="0"/>
              </a:spcAft>
              <a:buClr>
                <a:schemeClr val="accent3"/>
              </a:buClr>
              <a:buFont typeface="Arial" panose="020B0604020202020204" pitchFamily="34" charset="0"/>
              <a:buChar char="•"/>
            </a:pPr>
            <a:r>
              <a:rPr lang="en-US">
                <a:solidFill>
                  <a:schemeClr val="accent3"/>
                </a:solidFill>
                <a:latin typeface="Roboto" panose="020B0604020202020204" charset="0"/>
                <a:ea typeface="Roboto" panose="020B0604020202020204" charset="0"/>
              </a:rPr>
              <a:t>GIỚI THIỆU</a:t>
            </a:r>
            <a:endParaRPr sz="6000">
              <a:solidFill>
                <a:schemeClr val="accent3"/>
              </a:solidFill>
              <a:latin typeface="Roboto" panose="020B0604020202020204" charset="0"/>
              <a:ea typeface="Roboto" panose="020B0604020202020204" charset="0"/>
            </a:endParaRPr>
          </a:p>
        </p:txBody>
      </p:sp>
      <p:sp>
        <p:nvSpPr>
          <p:cNvPr id="419" name="Google Shape;419;p26"/>
          <p:cNvSpPr txBox="1">
            <a:spLocks noGrp="1"/>
          </p:cNvSpPr>
          <p:nvPr>
            <p:ph type="body" idx="2"/>
          </p:nvPr>
        </p:nvSpPr>
        <p:spPr>
          <a:xfrm>
            <a:off x="1201000" y="2590571"/>
            <a:ext cx="8967128" cy="20946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US" sz="2400">
                <a:latin typeface="Roboto Mono" panose="020B0604020202020204" charset="0"/>
                <a:ea typeface="Roboto Mono" panose="020B0604020202020204" charset="0"/>
              </a:rPr>
              <a:t>P</a:t>
            </a:r>
            <a:r>
              <a:rPr lang="vi-VN" sz="2400">
                <a:latin typeface="Roboto Mono" panose="020B0604020202020204" charset="0"/>
                <a:ea typeface="Roboto Mono" panose="020B0604020202020204" charset="0"/>
              </a:rPr>
              <a:t>hân đoạn ảnh là tách ảnh thành các vùng riêng biệt, độc lập và làm giảm độ phức tạp của ảnh, từ đó dễ dàng phân loại và phân tích đối tượng trong ảnh.</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486E15F5-215F-493D-B5AA-8348A366EB34}"/>
              </a:ext>
            </a:extLst>
          </p:cNvPr>
          <p:cNvSpPr>
            <a:spLocks noGrp="1"/>
          </p:cNvSpPr>
          <p:nvPr>
            <p:ph type="title"/>
          </p:nvPr>
        </p:nvSpPr>
        <p:spPr/>
        <p:txBody>
          <a:bodyPr/>
          <a:lstStyle/>
          <a:p>
            <a:pPr marL="401638" indent="-401638">
              <a:buClr>
                <a:schemeClr val="accent3"/>
              </a:buClr>
              <a:buFont typeface="Arial" panose="020B0604020202020204" pitchFamily="34" charset="0"/>
              <a:buChar char="•"/>
            </a:pPr>
            <a:r>
              <a:rPr lang="en-US">
                <a:solidFill>
                  <a:schemeClr val="accent3"/>
                </a:solidFill>
                <a:latin typeface="Roboto" panose="020B0604020202020204" charset="0"/>
                <a:ea typeface="Roboto" panose="020B0604020202020204" charset="0"/>
              </a:rPr>
              <a:t>ỨNG DỤNG</a:t>
            </a:r>
            <a:endParaRPr lang="en-US"/>
          </a:p>
        </p:txBody>
      </p:sp>
      <p:sp>
        <p:nvSpPr>
          <p:cNvPr id="27" name="Text Placeholder 26">
            <a:extLst>
              <a:ext uri="{FF2B5EF4-FFF2-40B4-BE49-F238E27FC236}">
                <a16:creationId xmlns:a16="http://schemas.microsoft.com/office/drawing/2014/main" id="{35ABA66D-7135-4B18-B36F-9C5159FB50E6}"/>
              </a:ext>
            </a:extLst>
          </p:cNvPr>
          <p:cNvSpPr>
            <a:spLocks noGrp="1"/>
          </p:cNvSpPr>
          <p:nvPr>
            <p:ph type="body" idx="1"/>
          </p:nvPr>
        </p:nvSpPr>
        <p:spPr>
          <a:xfrm>
            <a:off x="1462424" y="2898225"/>
            <a:ext cx="5541879" cy="2537700"/>
          </a:xfrm>
        </p:spPr>
        <p:txBody>
          <a:bodyPr/>
          <a:lstStyle/>
          <a:p>
            <a:pPr marL="114300" indent="0">
              <a:buNone/>
            </a:pPr>
            <a:r>
              <a:rPr lang="en-US" sz="2400">
                <a:latin typeface="Roboto Mono" panose="020B0604020202020204" charset="0"/>
                <a:ea typeface="Roboto Mono" panose="020B0604020202020204" charset="0"/>
              </a:rPr>
              <a:t>Phân đoạn là b</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ớc quan trọng trong các lĩnh vực khác nhau như lĩnh vực y tế, phát hiện và nhận dạng đối t</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ợng, hệ thống giám sát…</a:t>
            </a:r>
          </a:p>
        </p:txBody>
      </p:sp>
    </p:spTree>
    <p:extLst>
      <p:ext uri="{BB962C8B-B14F-4D97-AF65-F5344CB8AC3E}">
        <p14:creationId xmlns:p14="http://schemas.microsoft.com/office/powerpoint/2010/main" val="4291904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Text Placeholder 92">
            <a:extLst>
              <a:ext uri="{FF2B5EF4-FFF2-40B4-BE49-F238E27FC236}">
                <a16:creationId xmlns:a16="http://schemas.microsoft.com/office/drawing/2014/main" id="{FE684F86-B83C-483D-B2F1-5A443C65F4F2}"/>
              </a:ext>
            </a:extLst>
          </p:cNvPr>
          <p:cNvSpPr>
            <a:spLocks noGrp="1"/>
          </p:cNvSpPr>
          <p:nvPr>
            <p:ph type="body" idx="1"/>
          </p:nvPr>
        </p:nvSpPr>
        <p:spPr>
          <a:xfrm>
            <a:off x="5144640" y="1627632"/>
            <a:ext cx="5755008" cy="2752344"/>
          </a:xfrm>
        </p:spPr>
        <p:txBody>
          <a:bodyPr/>
          <a:lstStyle/>
          <a:p>
            <a:r>
              <a:rPr lang="en-US" sz="2400">
                <a:latin typeface="Roboto Mono" panose="020B0604020202020204" charset="0"/>
                <a:ea typeface="Roboto Mono" panose="020B0604020202020204" charset="0"/>
              </a:rPr>
              <a:t>PHÂN 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ẢNH</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Đ</a:t>
            </a:r>
            <a:r>
              <a:rPr lang="vi-VN" sz="2400">
                <a:latin typeface="Roboto Mono" panose="020B0604020202020204" charset="0"/>
                <a:ea typeface="Roboto Mono" panose="020B0604020202020204" charset="0"/>
              </a:rPr>
              <a:t>Ơ</a:t>
            </a:r>
            <a:r>
              <a:rPr lang="en-US" sz="2400">
                <a:latin typeface="Roboto Mono" panose="020B0604020202020204" charset="0"/>
                <a:ea typeface="Roboto Mono" panose="020B0604020202020204" charset="0"/>
              </a:rPr>
              <a:t>N</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KÉP</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CỤC BỘ</a:t>
            </a:r>
          </a:p>
          <a:p>
            <a:r>
              <a:rPr lang="en-US" sz="2400">
                <a:latin typeface="Roboto Mono" panose="020B0604020202020204" charset="0"/>
                <a:ea typeface="Roboto Mono" panose="020B0604020202020204" charset="0"/>
              </a:rPr>
              <a:t>NG</a:t>
            </a:r>
            <a:r>
              <a:rPr lang="vi-VN" sz="2400">
                <a:latin typeface="Roboto Mono" panose="020B0604020202020204" charset="0"/>
                <a:ea typeface="Roboto Mono" panose="020B0604020202020204" charset="0"/>
              </a:rPr>
              <a:t>Ư</a:t>
            </a:r>
            <a:r>
              <a:rPr lang="en-US" sz="2400">
                <a:latin typeface="Roboto Mono" panose="020B0604020202020204" charset="0"/>
                <a:ea typeface="Roboto Mono" panose="020B0604020202020204" charset="0"/>
              </a:rPr>
              <a:t>ỠNG TOÀN CỤC</a:t>
            </a:r>
          </a:p>
        </p:txBody>
      </p:sp>
      <p:sp>
        <p:nvSpPr>
          <p:cNvPr id="94" name="TextBox 93">
            <a:extLst>
              <a:ext uri="{FF2B5EF4-FFF2-40B4-BE49-F238E27FC236}">
                <a16:creationId xmlns:a16="http://schemas.microsoft.com/office/drawing/2014/main" id="{47E2663B-5F45-4A67-82DC-A99161DE4A85}"/>
              </a:ext>
            </a:extLst>
          </p:cNvPr>
          <p:cNvSpPr txBox="1"/>
          <p:nvPr/>
        </p:nvSpPr>
        <p:spPr>
          <a:xfrm>
            <a:off x="246852" y="486602"/>
            <a:ext cx="4389156" cy="3893374"/>
          </a:xfrm>
          <a:prstGeom prst="rect">
            <a:avLst/>
          </a:prstGeom>
          <a:noFill/>
        </p:spPr>
        <p:txBody>
          <a:bodyPr wrap="square" rtlCol="0">
            <a:spAutoFit/>
          </a:bodyPr>
          <a:lstStyle/>
          <a:p>
            <a:r>
              <a:rPr lang="en-US" sz="11500">
                <a:solidFill>
                  <a:schemeClr val="accent1"/>
                </a:solidFill>
                <a:latin typeface="Roboto Mono" panose="020B0604020202020204" charset="0"/>
                <a:ea typeface="Roboto Mono" panose="020B0604020202020204" charset="0"/>
                <a:cs typeface="Arial" panose="020B0604020202020204" pitchFamily="34" charset="0"/>
              </a:rPr>
              <a:t>02</a:t>
            </a:r>
            <a:endParaRPr lang="en-US" sz="4400">
              <a:solidFill>
                <a:schemeClr val="accent1"/>
              </a:solidFill>
              <a:latin typeface="Roboto Mono" panose="020B0604020202020204" charset="0"/>
              <a:ea typeface="Roboto Mono" panose="020B0604020202020204" charset="0"/>
              <a:cs typeface="Arial" panose="020B0604020202020204" pitchFamily="34" charset="0"/>
            </a:endParaRPr>
          </a:p>
          <a:p>
            <a:r>
              <a:rPr lang="en-US" sz="4400">
                <a:solidFill>
                  <a:schemeClr val="tx1"/>
                </a:solidFill>
                <a:latin typeface="Roboto" panose="020B0604020202020204" charset="0"/>
                <a:ea typeface="Roboto" panose="020B0604020202020204" charset="0"/>
                <a:cs typeface="Arial" panose="020B0604020202020204" pitchFamily="34" charset="0"/>
              </a:rPr>
              <a:t>MỘT SỐ PH</a:t>
            </a:r>
            <a:r>
              <a:rPr lang="vi-VN" sz="4400">
                <a:solidFill>
                  <a:schemeClr val="tx1"/>
                </a:solidFill>
                <a:latin typeface="Roboto" panose="020B0604020202020204" charset="0"/>
                <a:ea typeface="Roboto" panose="020B0604020202020204" charset="0"/>
                <a:cs typeface="Arial" panose="020B0604020202020204" pitchFamily="34" charset="0"/>
              </a:rPr>
              <a:t>Ư</a:t>
            </a:r>
            <a:r>
              <a:rPr lang="en-US" sz="4400">
                <a:solidFill>
                  <a:schemeClr val="tx1"/>
                </a:solidFill>
                <a:latin typeface="Roboto" panose="020B0604020202020204" charset="0"/>
                <a:ea typeface="Roboto" panose="020B0604020202020204" charset="0"/>
                <a:cs typeface="Arial" panose="020B0604020202020204" pitchFamily="34" charset="0"/>
              </a:rPr>
              <a:t>ƠNG PHÁP PHÂN ĐOẠN</a:t>
            </a:r>
          </a:p>
        </p:txBody>
      </p:sp>
    </p:spTree>
    <p:extLst>
      <p:ext uri="{BB962C8B-B14F-4D97-AF65-F5344CB8AC3E}">
        <p14:creationId xmlns:p14="http://schemas.microsoft.com/office/powerpoint/2010/main" val="4051472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C95F267-9C77-47D9-A28E-EA8C4CC2E49D}"/>
              </a:ext>
            </a:extLst>
          </p:cNvPr>
          <p:cNvSpPr>
            <a:spLocks noGrp="1"/>
          </p:cNvSpPr>
          <p:nvPr>
            <p:ph type="title"/>
          </p:nvPr>
        </p:nvSpPr>
        <p:spPr/>
        <p:txBody>
          <a:bodyPr anchor="t"/>
          <a:lstStyle/>
          <a:p>
            <a:pPr>
              <a:lnSpc>
                <a:spcPct val="100000"/>
              </a:lnSpc>
            </a:pP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PHÂN</a:t>
            </a:r>
            <a:b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b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NG</a:t>
            </a:r>
            <a:r>
              <a:rPr lang="vi-VN">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Ư</a:t>
            </a:r>
            <a:r>
              <a:rPr lang="en-US">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a:latin typeface="Roboto" panose="020B0604020202020204" charset="0"/>
                <a:ea typeface="Roboto" panose="020B0604020202020204" charset="0"/>
              </a:rPr>
              <a:t>ỠNG ẢNH</a:t>
            </a:r>
            <a:br>
              <a:rPr lang="en-US">
                <a:solidFill>
                  <a:schemeClr val="accent2"/>
                </a:solidFill>
                <a:latin typeface="Roboto" panose="020B0604020202020204" charset="0"/>
                <a:ea typeface="Roboto" panose="020B0604020202020204" charset="0"/>
              </a:rPr>
            </a:br>
            <a:r>
              <a:rPr lang="en-US" sz="2800">
                <a:solidFill>
                  <a:schemeClr val="tx1"/>
                </a:solidFill>
                <a:latin typeface="Roboto" panose="020B0604020202020204" charset="0"/>
                <a:ea typeface="Roboto" panose="020B0604020202020204" charset="0"/>
              </a:rPr>
              <a:t>	</a:t>
            </a:r>
            <a:r>
              <a:rPr lang="en-US" sz="2800">
                <a:solidFill>
                  <a:schemeClr val="tx1"/>
                </a:solidFill>
                <a:latin typeface="Roboto Mono" panose="020B0604020202020204" charset="0"/>
                <a:ea typeface="Roboto Mono" panose="020B0604020202020204" charset="0"/>
              </a:rPr>
              <a:t>Là b</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ớc cơ bản của phân ng</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ỡng để chuyển đổi 	một ảnh đa mức xám về một ảnh có ít mức xám 	h</a:t>
            </a:r>
            <a:r>
              <a:rPr lang="vi-VN" sz="2800">
                <a:solidFill>
                  <a:schemeClr val="tx1"/>
                </a:solidFill>
                <a:latin typeface="Roboto Mono" panose="020B0604020202020204" charset="0"/>
                <a:ea typeface="Roboto Mono" panose="020B0604020202020204" charset="0"/>
              </a:rPr>
              <a:t>ơ</a:t>
            </a:r>
            <a:r>
              <a:rPr lang="en-US" sz="2800">
                <a:solidFill>
                  <a:schemeClr val="tx1"/>
                </a:solidFill>
                <a:latin typeface="Roboto Mono" panose="020B0604020202020204" charset="0"/>
                <a:ea typeface="Roboto Mono" panose="020B0604020202020204" charset="0"/>
              </a:rPr>
              <a:t>n cụ thể là hai, việc chuyển đổi dựa trên 	giá trị c</a:t>
            </a:r>
            <a:r>
              <a:rPr lang="vi-VN" sz="2800">
                <a:solidFill>
                  <a:schemeClr val="tx1"/>
                </a:solidFill>
                <a:latin typeface="Roboto Mono" panose="020B0604020202020204" charset="0"/>
                <a:ea typeface="Roboto Mono" panose="020B0604020202020204" charset="0"/>
              </a:rPr>
              <a:t>ư</a:t>
            </a:r>
            <a:r>
              <a:rPr lang="en-US" sz="2800">
                <a:solidFill>
                  <a:schemeClr val="tx1"/>
                </a:solidFill>
                <a:latin typeface="Roboto Mono" panose="020B0604020202020204" charset="0"/>
                <a:ea typeface="Roboto Mono" panose="020B0604020202020204" charset="0"/>
              </a:rPr>
              <a:t>ờng độ tùy vào việc so sánh sẽ ra 	trắng hoặc đen.</a:t>
            </a:r>
            <a:endParaRPr lang="en-US" sz="2400">
              <a:solidFill>
                <a:schemeClr val="tx1"/>
              </a:solidFill>
              <a:latin typeface="Roboto Mono" panose="020B0604020202020204" charset="0"/>
              <a:ea typeface="Roboto Mono" panose="020B0604020202020204" charset="0"/>
            </a:endParaRPr>
          </a:p>
        </p:txBody>
      </p:sp>
    </p:spTree>
    <p:extLst>
      <p:ext uri="{BB962C8B-B14F-4D97-AF65-F5344CB8AC3E}">
        <p14:creationId xmlns:p14="http://schemas.microsoft.com/office/powerpoint/2010/main" val="3206222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51F3AF22-6551-4F24-872A-B7AF631E54C9}"/>
              </a:ext>
            </a:extLst>
          </p:cNvPr>
          <p:cNvPicPr>
            <a:picLocks noChangeAspect="1"/>
          </p:cNvPicPr>
          <p:nvPr/>
        </p:nvPicPr>
        <p:blipFill>
          <a:blip r:embed="rId2"/>
          <a:srcRect/>
          <a:stretch>
            <a:fillRect/>
          </a:stretch>
        </p:blipFill>
        <p:spPr>
          <a:xfrm>
            <a:off x="7943460" y="397509"/>
            <a:ext cx="3413388" cy="6062980"/>
          </a:xfrm>
          <a:custGeom>
            <a:avLst/>
            <a:gdLst>
              <a:gd name="connsiteX0" fmla="*/ 120800 w 3413388"/>
              <a:gd name="connsiteY0" fmla="*/ 0 h 6062980"/>
              <a:gd name="connsiteX1" fmla="*/ 3292588 w 3413388"/>
              <a:gd name="connsiteY1" fmla="*/ 0 h 6062980"/>
              <a:gd name="connsiteX2" fmla="*/ 3413388 w 3413388"/>
              <a:gd name="connsiteY2" fmla="*/ 120800 h 6062980"/>
              <a:gd name="connsiteX3" fmla="*/ 3413388 w 3413388"/>
              <a:gd name="connsiteY3" fmla="*/ 5942180 h 6062980"/>
              <a:gd name="connsiteX4" fmla="*/ 3292588 w 3413388"/>
              <a:gd name="connsiteY4" fmla="*/ 6062980 h 6062980"/>
              <a:gd name="connsiteX5" fmla="*/ 120800 w 3413388"/>
              <a:gd name="connsiteY5" fmla="*/ 6062980 h 6062980"/>
              <a:gd name="connsiteX6" fmla="*/ 0 w 3413388"/>
              <a:gd name="connsiteY6" fmla="*/ 5942180 h 6062980"/>
              <a:gd name="connsiteX7" fmla="*/ 0 w 3413388"/>
              <a:gd name="connsiteY7" fmla="*/ 120800 h 6062980"/>
              <a:gd name="connsiteX8" fmla="*/ 120800 w 3413388"/>
              <a:gd name="connsiteY8" fmla="*/ 0 h 6062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3388" h="6062980">
                <a:moveTo>
                  <a:pt x="120800" y="0"/>
                </a:moveTo>
                <a:lnTo>
                  <a:pt x="3292588" y="0"/>
                </a:lnTo>
                <a:cubicBezTo>
                  <a:pt x="3359304" y="0"/>
                  <a:pt x="3413388" y="54084"/>
                  <a:pt x="3413388" y="120800"/>
                </a:cubicBezTo>
                <a:lnTo>
                  <a:pt x="3413388" y="5942180"/>
                </a:lnTo>
                <a:cubicBezTo>
                  <a:pt x="3413388" y="6008896"/>
                  <a:pt x="3359304" y="6062980"/>
                  <a:pt x="3292588" y="6062980"/>
                </a:cubicBezTo>
                <a:lnTo>
                  <a:pt x="120800" y="6062980"/>
                </a:lnTo>
                <a:cubicBezTo>
                  <a:pt x="54084" y="6062980"/>
                  <a:pt x="0" y="6008896"/>
                  <a:pt x="0" y="5942180"/>
                </a:cubicBezTo>
                <a:lnTo>
                  <a:pt x="0" y="120800"/>
                </a:lnTo>
                <a:cubicBezTo>
                  <a:pt x="0" y="54084"/>
                  <a:pt x="54084" y="0"/>
                  <a:pt x="120800" y="0"/>
                </a:cubicBezTo>
                <a:close/>
              </a:path>
            </a:pathLst>
          </a:custGeom>
        </p:spPr>
      </p:pic>
      <p:sp>
        <p:nvSpPr>
          <p:cNvPr id="2" name="Title 1">
            <a:extLst>
              <a:ext uri="{FF2B5EF4-FFF2-40B4-BE49-F238E27FC236}">
                <a16:creationId xmlns:a16="http://schemas.microsoft.com/office/drawing/2014/main" id="{375DAD63-AAE1-48DB-83AF-F8DAFC857A67}"/>
              </a:ext>
            </a:extLst>
          </p:cNvPr>
          <p:cNvSpPr>
            <a:spLocks noGrp="1"/>
          </p:cNvSpPr>
          <p:nvPr>
            <p:ph type="title"/>
          </p:nvPr>
        </p:nvSpPr>
        <p:spPr>
          <a:xfrm>
            <a:off x="1123413" y="1169568"/>
            <a:ext cx="5581500" cy="4170527"/>
          </a:xfrm>
        </p:spPr>
        <p:txBody>
          <a:bodyPr/>
          <a:lstStyle/>
          <a:p>
            <a:pPr algn="l">
              <a:lnSpc>
                <a:spcPct val="100000"/>
              </a:lnSpc>
            </a:pPr>
            <a:r>
              <a:rPr lang="en-US" sz="2400" b="0">
                <a:latin typeface="Roboto Mono" panose="020B0604020202020204" charset="0"/>
                <a:ea typeface="Roboto Mono" panose="020B0604020202020204" charset="0"/>
                <a:cs typeface="Roboto" panose="020B0604020202020204" charset="0"/>
              </a:rPr>
              <a:t>Ng</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ỡng đ</a:t>
            </a:r>
            <a:r>
              <a:rPr lang="vi-VN" sz="2400" b="0">
                <a:latin typeface="Roboto Mono" panose="020B0604020202020204" charset="0"/>
                <a:ea typeface="Roboto Mono" panose="020B0604020202020204" charset="0"/>
                <a:cs typeface="Roboto" panose="020B0604020202020204" charset="0"/>
              </a:rPr>
              <a:t>ơ</a:t>
            </a:r>
            <a:r>
              <a:rPr lang="en-US" sz="2400" b="0">
                <a:latin typeface="Roboto Mono" panose="020B0604020202020204" charset="0"/>
                <a:ea typeface="Roboto Mono" panose="020B0604020202020204" charset="0"/>
                <a:cs typeface="Roboto" panose="020B0604020202020204" charset="0"/>
              </a:rPr>
              <a:t>n còn đ</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ợc gọi là ng</a:t>
            </a:r>
            <a:r>
              <a:rPr lang="vi-VN" sz="2400" b="0">
                <a:latin typeface="Roboto Mono" panose="020B0604020202020204" charset="0"/>
                <a:ea typeface="Roboto Mono" panose="020B0604020202020204" charset="0"/>
                <a:cs typeface="Roboto" panose="020B0604020202020204" charset="0"/>
              </a:rPr>
              <a:t>ư</a:t>
            </a:r>
            <a:r>
              <a:rPr lang="en-US" sz="2400" b="0">
                <a:latin typeface="Roboto Mono" panose="020B0604020202020204" charset="0"/>
                <a:ea typeface="Roboto Mono" panose="020B0604020202020204" charset="0"/>
                <a:cs typeface="Roboto" panose="020B0604020202020204" charset="0"/>
              </a:rPr>
              <a:t>ỡng nhị phân. </a:t>
            </a:r>
            <a:r>
              <a:rPr lang="vi-VN" sz="2400" b="0">
                <a:latin typeface="Roboto Mono" panose="020B0604020202020204" charset="0"/>
                <a:ea typeface="Roboto Mono" panose="020B0604020202020204" charset="0"/>
                <a:cs typeface="Roboto" panose="020B0604020202020204" charset="0"/>
              </a:rPr>
              <a:t>Kỹ thuật này đặt một giá trị ngưỡng và so sánh từng pixel với giá trị ngưỡng cụ thể đó.</a:t>
            </a:r>
            <a:br>
              <a:rPr lang="en-US" sz="2400" b="0">
                <a:latin typeface="Roboto Mono" panose="020B0604020202020204" charset="0"/>
                <a:ea typeface="Roboto Mono" panose="020B0604020202020204" charset="0"/>
                <a:cs typeface="Roboto" panose="020B0604020202020204" charset="0"/>
              </a:rPr>
            </a:br>
            <a:br>
              <a:rPr lang="en-US" sz="2400" b="0">
                <a:latin typeface="Roboto Mono" panose="020B0604020202020204" charset="0"/>
                <a:ea typeface="Roboto Mono" panose="020B0604020202020204" charset="0"/>
                <a:cs typeface="Roboto" panose="020B0604020202020204" charset="0"/>
              </a:rPr>
            </a:br>
            <a:r>
              <a:rPr lang="vi-VN" sz="2400" b="0">
                <a:latin typeface="Roboto Mono" panose="020B0604020202020204" charset="0"/>
                <a:ea typeface="Roboto Mono" panose="020B0604020202020204" charset="0"/>
                <a:cs typeface="Roboto" panose="020B0604020202020204" charset="0"/>
              </a:rPr>
              <a:t>Nếu giá trị pixel nhỏ hơn hoặc bằng ngưỡng được chỉ định, thì giá trị pixel được đặt thành 0 hoặc giá trị tối đa.</a:t>
            </a:r>
            <a:endParaRPr lang="en-US" sz="2400" b="0">
              <a:latin typeface="Roboto Mono" panose="020B0604020202020204" charset="0"/>
              <a:ea typeface="Roboto Mono" panose="020B0604020202020204" charset="0"/>
            </a:endParaRPr>
          </a:p>
        </p:txBody>
      </p:sp>
      <p:grpSp>
        <p:nvGrpSpPr>
          <p:cNvPr id="10" name="Google Shape;516;p35">
            <a:extLst>
              <a:ext uri="{FF2B5EF4-FFF2-40B4-BE49-F238E27FC236}">
                <a16:creationId xmlns:a16="http://schemas.microsoft.com/office/drawing/2014/main" id="{20A70A11-9FF5-4ED7-8AD2-FA9CCB2FEED8}"/>
              </a:ext>
            </a:extLst>
          </p:cNvPr>
          <p:cNvGrpSpPr/>
          <p:nvPr/>
        </p:nvGrpSpPr>
        <p:grpSpPr>
          <a:xfrm>
            <a:off x="8095860" y="525524"/>
            <a:ext cx="635280" cy="147600"/>
            <a:chOff x="2147366" y="4139382"/>
            <a:chExt cx="635280" cy="147600"/>
          </a:xfrm>
        </p:grpSpPr>
        <p:sp>
          <p:nvSpPr>
            <p:cNvPr id="11" name="Google Shape;517;p35">
              <a:extLst>
                <a:ext uri="{FF2B5EF4-FFF2-40B4-BE49-F238E27FC236}">
                  <a16:creationId xmlns:a16="http://schemas.microsoft.com/office/drawing/2014/main" id="{04B4EF23-8C9B-4D3B-8465-89C8FC3A9875}"/>
                </a:ext>
              </a:extLst>
            </p:cNvPr>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518;p35">
              <a:extLst>
                <a:ext uri="{FF2B5EF4-FFF2-40B4-BE49-F238E27FC236}">
                  <a16:creationId xmlns:a16="http://schemas.microsoft.com/office/drawing/2014/main" id="{E5AA1F11-079A-4971-8E1B-4A45EEF2F947}"/>
                </a:ext>
              </a:extLst>
            </p:cNvPr>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519;p35">
              <a:extLst>
                <a:ext uri="{FF2B5EF4-FFF2-40B4-BE49-F238E27FC236}">
                  <a16:creationId xmlns:a16="http://schemas.microsoft.com/office/drawing/2014/main" id="{0C1EE380-71EA-48CB-AF74-0E87DECCCDE9}"/>
                </a:ext>
              </a:extLst>
            </p:cNvPr>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pic>
        <p:nvPicPr>
          <p:cNvPr id="27" name="Picture 26">
            <a:extLst>
              <a:ext uri="{FF2B5EF4-FFF2-40B4-BE49-F238E27FC236}">
                <a16:creationId xmlns:a16="http://schemas.microsoft.com/office/drawing/2014/main" id="{6E20D354-8207-49DE-A437-A0F5F4969FE2}"/>
              </a:ext>
            </a:extLst>
          </p:cNvPr>
          <p:cNvPicPr>
            <a:picLocks noChangeAspect="1"/>
          </p:cNvPicPr>
          <p:nvPr/>
        </p:nvPicPr>
        <p:blipFill>
          <a:blip r:embed="rId3"/>
          <a:srcRect r="27958" b="63"/>
          <a:stretch>
            <a:fillRect/>
          </a:stretch>
        </p:blipFill>
        <p:spPr>
          <a:xfrm>
            <a:off x="742277" y="7678850"/>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pic>
        <p:nvPicPr>
          <p:cNvPr id="28" name="Picture 27">
            <a:extLst>
              <a:ext uri="{FF2B5EF4-FFF2-40B4-BE49-F238E27FC236}">
                <a16:creationId xmlns:a16="http://schemas.microsoft.com/office/drawing/2014/main" id="{2E53FF8A-8F75-43C5-97F0-041E8F503E7B}"/>
              </a:ext>
            </a:extLst>
          </p:cNvPr>
          <p:cNvPicPr>
            <a:picLocks noChangeAspect="1"/>
          </p:cNvPicPr>
          <p:nvPr/>
        </p:nvPicPr>
        <p:blipFill>
          <a:blip r:embed="rId4"/>
          <a:srcRect l="1258" r="27213"/>
          <a:stretch>
            <a:fillRect/>
          </a:stretch>
        </p:blipFill>
        <p:spPr>
          <a:xfrm>
            <a:off x="4869626" y="7427574"/>
            <a:ext cx="3642430" cy="6533171"/>
          </a:xfrm>
          <a:custGeom>
            <a:avLst/>
            <a:gdLst>
              <a:gd name="connsiteX0" fmla="*/ 128906 w 3642430"/>
              <a:gd name="connsiteY0" fmla="*/ 0 h 6533171"/>
              <a:gd name="connsiteX1" fmla="*/ 3513524 w 3642430"/>
              <a:gd name="connsiteY1" fmla="*/ 0 h 6533171"/>
              <a:gd name="connsiteX2" fmla="*/ 3642430 w 3642430"/>
              <a:gd name="connsiteY2" fmla="*/ 128906 h 6533171"/>
              <a:gd name="connsiteX3" fmla="*/ 3642430 w 3642430"/>
              <a:gd name="connsiteY3" fmla="*/ 6404265 h 6533171"/>
              <a:gd name="connsiteX4" fmla="*/ 3513524 w 3642430"/>
              <a:gd name="connsiteY4" fmla="*/ 6533171 h 6533171"/>
              <a:gd name="connsiteX5" fmla="*/ 128906 w 3642430"/>
              <a:gd name="connsiteY5" fmla="*/ 6533171 h 6533171"/>
              <a:gd name="connsiteX6" fmla="*/ 0 w 3642430"/>
              <a:gd name="connsiteY6" fmla="*/ 6404265 h 6533171"/>
              <a:gd name="connsiteX7" fmla="*/ 0 w 3642430"/>
              <a:gd name="connsiteY7" fmla="*/ 128906 h 6533171"/>
              <a:gd name="connsiteX8" fmla="*/ 128906 w 3642430"/>
              <a:gd name="connsiteY8" fmla="*/ 0 h 6533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42430" h="6533171">
                <a:moveTo>
                  <a:pt x="128906" y="0"/>
                </a:moveTo>
                <a:lnTo>
                  <a:pt x="3513524" y="0"/>
                </a:lnTo>
                <a:cubicBezTo>
                  <a:pt x="3584717" y="0"/>
                  <a:pt x="3642430" y="57713"/>
                  <a:pt x="3642430" y="128906"/>
                </a:cubicBezTo>
                <a:lnTo>
                  <a:pt x="3642430" y="6404265"/>
                </a:lnTo>
                <a:cubicBezTo>
                  <a:pt x="3642430" y="6475458"/>
                  <a:pt x="3584717" y="6533171"/>
                  <a:pt x="3513524" y="6533171"/>
                </a:cubicBezTo>
                <a:lnTo>
                  <a:pt x="128906" y="6533171"/>
                </a:lnTo>
                <a:cubicBezTo>
                  <a:pt x="57713" y="6533171"/>
                  <a:pt x="0" y="6475458"/>
                  <a:pt x="0" y="6404265"/>
                </a:cubicBezTo>
                <a:lnTo>
                  <a:pt x="0" y="128906"/>
                </a:lnTo>
                <a:cubicBezTo>
                  <a:pt x="0" y="57713"/>
                  <a:pt x="57713" y="0"/>
                  <a:pt x="128906" y="0"/>
                </a:cubicBezTo>
                <a:close/>
              </a:path>
            </a:pathLst>
          </a:custGeom>
        </p:spPr>
      </p:pic>
      <p:sp>
        <p:nvSpPr>
          <p:cNvPr id="14" name="Google Shape;424;p27">
            <a:extLst>
              <a:ext uri="{FF2B5EF4-FFF2-40B4-BE49-F238E27FC236}">
                <a16:creationId xmlns:a16="http://schemas.microsoft.com/office/drawing/2014/main" id="{E88D05F4-BE7D-4D58-B958-E1F14B14284B}"/>
              </a:ext>
            </a:extLst>
          </p:cNvPr>
          <p:cNvSpPr txBox="1">
            <a:spLocks/>
          </p:cNvSpPr>
          <p:nvPr/>
        </p:nvSpPr>
        <p:spPr>
          <a:xfrm>
            <a:off x="499125" y="143774"/>
            <a:ext cx="10110300" cy="763500"/>
          </a:xfrm>
          <a:prstGeom prst="rect">
            <a:avLst/>
          </a:prstGeom>
          <a:noFill/>
          <a:ln>
            <a:noFill/>
          </a:ln>
        </p:spPr>
        <p:txBody>
          <a:bodyPr spcFirstLastPara="1" wrap="square" lIns="121900" tIns="121900" rIns="121900" bIns="121900" anchor="t" anchorCtr="0">
            <a:noAutofit/>
          </a:bodyPr>
          <a:lstStyle>
            <a:defPPr marR="0" lvl="0" algn="l" rtl="0">
              <a:lnSpc>
                <a:spcPct val="100000"/>
              </a:lnSpc>
              <a:spcBef>
                <a:spcPts val="0"/>
              </a:spcBef>
              <a:spcAft>
                <a:spcPts val="0"/>
              </a:spcAft>
            </a:defPPr>
            <a:lvl1pPr marL="0" marR="0" lvl="0" indent="0" algn="l" rtl="0">
              <a:lnSpc>
                <a:spcPct val="80000"/>
              </a:lnSpc>
              <a:spcBef>
                <a:spcPts val="0"/>
              </a:spcBef>
              <a:spcAft>
                <a:spcPts val="0"/>
              </a:spcAft>
              <a:buClr>
                <a:schemeClr val="dk1"/>
              </a:buClr>
              <a:buSzPts val="4000"/>
              <a:buFont typeface="Aldrich"/>
              <a:buNone/>
              <a:defRPr sz="4000" b="1" i="0" u="none" strike="noStrike" cap="none">
                <a:solidFill>
                  <a:schemeClr val="dk1"/>
                </a:solidFill>
                <a:latin typeface="Roboto"/>
                <a:ea typeface="Roboto"/>
                <a:cs typeface="Roboto"/>
                <a:sym typeface="Roboto"/>
              </a:defRPr>
            </a:lvl1pPr>
            <a:lvl2pPr marR="0" lvl="1"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2pPr>
            <a:lvl3pPr marR="0" lvl="2"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3pPr>
            <a:lvl4pPr marR="0" lvl="3"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4pPr>
            <a:lvl5pPr marR="0" lvl="4"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5pPr>
            <a:lvl6pPr marR="0" lvl="5"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6pPr>
            <a:lvl7pPr marR="0" lvl="6"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7pPr>
            <a:lvl8pPr marR="0" lvl="7"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8pPr>
            <a:lvl9pPr marR="0" lvl="8" algn="l" rtl="0">
              <a:lnSpc>
                <a:spcPct val="80000"/>
              </a:lnSpc>
              <a:spcBef>
                <a:spcPts val="0"/>
              </a:spcBef>
              <a:spcAft>
                <a:spcPts val="0"/>
              </a:spcAft>
              <a:buClr>
                <a:schemeClr val="dk1"/>
              </a:buClr>
              <a:buSzPts val="4000"/>
              <a:buFont typeface="Abril Fatface"/>
              <a:buNone/>
              <a:defRPr sz="4000" b="1" i="0" u="none" strike="noStrike" cap="none">
                <a:solidFill>
                  <a:schemeClr val="dk1"/>
                </a:solidFill>
                <a:latin typeface="Abril Fatface"/>
                <a:ea typeface="Abril Fatface"/>
                <a:cs typeface="Abril Fatface"/>
                <a:sym typeface="Abril Fatface"/>
              </a:defRPr>
            </a:lvl9pPr>
          </a:lstStyle>
          <a:p>
            <a:r>
              <a:rPr lang="en-US"/>
              <a:t>NG</a:t>
            </a:r>
            <a:r>
              <a:rPr lang="vi-VN"/>
              <a:t>Ư</a:t>
            </a:r>
            <a:r>
              <a:rPr lang="en-US"/>
              <a:t>ỠNG </a:t>
            </a:r>
            <a:r>
              <a:rPr lang="en-US" sz="6000">
                <a:solidFill>
                  <a:schemeClr val="accent1"/>
                </a:solidFill>
              </a:rPr>
              <a:t>Đ</a:t>
            </a:r>
            <a:r>
              <a:rPr lang="vi-VN" sz="6000">
                <a:solidFill>
                  <a:schemeClr val="accent1"/>
                </a:solidFill>
              </a:rPr>
              <a:t>Ơ</a:t>
            </a:r>
            <a:r>
              <a:rPr lang="en-US" sz="6000">
                <a:solidFill>
                  <a:schemeClr val="accent1"/>
                </a:solidFill>
              </a:rPr>
              <a:t>N</a:t>
            </a:r>
          </a:p>
        </p:txBody>
      </p:sp>
    </p:spTree>
    <p:extLst>
      <p:ext uri="{BB962C8B-B14F-4D97-AF65-F5344CB8AC3E}">
        <p14:creationId xmlns:p14="http://schemas.microsoft.com/office/powerpoint/2010/main" val="893283612"/>
      </p:ext>
    </p:extLst>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643</TotalTime>
  <Words>818</Words>
  <Application>Microsoft Office PowerPoint</Application>
  <PresentationFormat>Widescreen</PresentationFormat>
  <Paragraphs>170</Paragraphs>
  <Slides>21</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Roboto Mono</vt:lpstr>
      <vt:lpstr>Abril Fatface</vt:lpstr>
      <vt:lpstr>Aldrich</vt:lpstr>
      <vt:lpstr>Arial</vt:lpstr>
      <vt:lpstr>Calibri</vt:lpstr>
      <vt:lpstr>Roboto</vt:lpstr>
      <vt:lpstr>Webdings</vt:lpstr>
      <vt:lpstr>SlidesMania</vt:lpstr>
      <vt:lpstr>CHỦ ĐỀ 10: PHÂN ĐOẠN DỰA TRÊN CƯỜNG ĐỘ</vt:lpstr>
      <vt:lpstr>THÀNH VIÊN</vt:lpstr>
      <vt:lpstr>NỘI DUNG.</vt:lpstr>
      <vt:lpstr>PHÂN ĐOẠN DỰA TRÊN CƯỜNG ĐỘ</vt:lpstr>
      <vt:lpstr>GIỚI THIỆU</vt:lpstr>
      <vt:lpstr>ỨNG DỤNG</vt:lpstr>
      <vt:lpstr>PowerPoint Presentation</vt:lpstr>
      <vt:lpstr>PHÂN NGƯỠNG ẢNH  Là bước cơ bản của phân ngưỡng để chuyển đổi  một ảnh đa mức xám về một ảnh có ít mức xám  hơn cụ thể là hai, việc chuyển đổi dựa trên  giá trị cường độ tùy vào việc so sánh sẽ ra  trắng hoặc đen.</vt:lpstr>
      <vt:lpstr>Ngưỡng đơn còn được gọi là ngưỡng nhị phân. Kỹ thuật này đặt một giá trị ngưỡng và so sánh từng pixel với giá trị ngưỡng cụ thể đó.  Nếu giá trị pixel nhỏ hơn hoặc bằng ngưỡng được chỉ định, thì giá trị pixel được đặt thành 0 hoặc giá trị tối đa.</vt:lpstr>
      <vt:lpstr>PowerPoint Presentation</vt:lpstr>
      <vt:lpstr>PowerPoint Presentation</vt:lpstr>
      <vt:lpstr>PowerPoint Presentation</vt:lpstr>
      <vt:lpstr>Là phương pháp phân ngưỡng ảnh bằng cách áp dụng hai ngưỡng thay vì một ngưỡng duy nhất như trong phân ngưỡng đơn.  Các điểm ảnh trong ảnh có giá trị lớn hơn ngưỡng trên sẽ được coi là ảnh nền, và các điểm ảnh có giá trị nhỏ hơn ngưỡng dưới sẽ được coi là đối tượng.</vt:lpstr>
      <vt:lpstr>PowerPoint Presentation</vt:lpstr>
      <vt:lpstr>NGƯỠNG CỤC BỘ</vt:lpstr>
      <vt:lpstr>PowerPoint Presentation</vt:lpstr>
      <vt:lpstr>PowerPoint Presentation</vt:lpstr>
      <vt:lpstr>NGƯỠNG  TOÀN  CỤC</vt:lpstr>
      <vt:lpstr>PANDAS DON’T HIBERNATE. </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CHỦ ĐỀ 10: PHÂN ĐOẠN DỰA TRÊN CƯỜNG ĐỘ</dc:title>
  <dc:creator>QB Gamer</dc:creator>
  <cp:lastModifiedBy>QB Gamer</cp:lastModifiedBy>
  <cp:revision>50</cp:revision>
  <dcterms:modified xsi:type="dcterms:W3CDTF">2023-05-25T18:05:15Z</dcterms:modified>
</cp:coreProperties>
</file>